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Lst>
  <p:sldSz cx="42803763" cy="3207543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sther Nasuuna" initials="EN" lastIdx="3" clrIdx="0">
    <p:extLst>
      <p:ext uri="{19B8F6BF-5375-455C-9EA6-DF929625EA0E}">
        <p15:presenceInfo xmlns:p15="http://schemas.microsoft.com/office/powerpoint/2012/main" userId="S-1-5-21-2132355490-541638419-2731352758-51110" providerId="AD"/>
      </p:ext>
    </p:extLst>
  </p:cmAuthor>
  <p:cmAuthor id="2" name="Namukwaya Zikulah" initials="NZ" lastIdx="2" clrIdx="1">
    <p:extLst>
      <p:ext uri="{19B8F6BF-5375-455C-9EA6-DF929625EA0E}">
        <p15:presenceInfo xmlns:p15="http://schemas.microsoft.com/office/powerpoint/2012/main" userId="4062f8003400814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22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69" autoAdjust="0"/>
    <p:restoredTop sz="94660"/>
  </p:normalViewPr>
  <p:slideViewPr>
    <p:cSldViewPr snapToGrid="0">
      <p:cViewPr varScale="1">
        <p:scale>
          <a:sx n="25" d="100"/>
          <a:sy n="25" d="100"/>
        </p:scale>
        <p:origin x="1350" y="3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5280" b="1" i="0" u="none" strike="noStrike" kern="1200" spc="0" baseline="0">
                <a:solidFill>
                  <a:schemeClr val="tx1">
                    <a:lumMod val="65000"/>
                    <a:lumOff val="35000"/>
                  </a:schemeClr>
                </a:solidFill>
                <a:latin typeface="Candara" panose="020E0502030303020204" pitchFamily="34" charset="0"/>
                <a:ea typeface="+mn-ea"/>
                <a:cs typeface="+mn-cs"/>
              </a:defRPr>
            </a:pPr>
            <a:r>
              <a:rPr lang="en-GB" sz="4000" b="1" dirty="0"/>
              <a:t>Trends in Early infant diagnosis in the Kampala-Wakiso districts, Apr 2015-Sep 2019</a:t>
            </a:r>
          </a:p>
        </c:rich>
      </c:tx>
      <c:layout>
        <c:manualLayout>
          <c:xMode val="edge"/>
          <c:yMode val="edge"/>
          <c:x val="9.9465776226959388E-2"/>
          <c:y val="5.027413655358047E-3"/>
        </c:manualLayout>
      </c:layout>
      <c:overlay val="0"/>
      <c:spPr>
        <a:noFill/>
        <a:ln>
          <a:noFill/>
        </a:ln>
        <a:effectLst/>
      </c:spPr>
      <c:txPr>
        <a:bodyPr rot="0" spcFirstLastPara="1" vertOverflow="ellipsis" vert="horz" wrap="square" anchor="ctr" anchorCtr="1"/>
        <a:lstStyle/>
        <a:p>
          <a:pPr>
            <a:defRPr sz="5280" b="1" i="0" u="none" strike="noStrike" kern="1200" spc="0" baseline="0">
              <a:solidFill>
                <a:schemeClr val="tx1">
                  <a:lumMod val="65000"/>
                  <a:lumOff val="35000"/>
                </a:schemeClr>
              </a:solidFill>
              <a:latin typeface="Candara" panose="020E0502030303020204" pitchFamily="34" charset="0"/>
              <a:ea typeface="+mn-ea"/>
              <a:cs typeface="+mn-cs"/>
            </a:defRPr>
          </a:pPr>
          <a:endParaRPr lang="de-DE"/>
        </a:p>
      </c:txPr>
    </c:title>
    <c:autoTitleDeleted val="0"/>
    <c:plotArea>
      <c:layout>
        <c:manualLayout>
          <c:layoutTarget val="inner"/>
          <c:xMode val="edge"/>
          <c:yMode val="edge"/>
          <c:x val="0.13665095319549522"/>
          <c:y val="0.12380975981709398"/>
          <c:w val="0.71266402107326776"/>
          <c:h val="0.72774132397057389"/>
        </c:manualLayout>
      </c:layout>
      <c:barChart>
        <c:barDir val="col"/>
        <c:grouping val="clustered"/>
        <c:varyColors val="0"/>
        <c:ser>
          <c:idx val="0"/>
          <c:order val="0"/>
          <c:tx>
            <c:strRef>
              <c:f>Graphs!$Z$2</c:f>
              <c:strCache>
                <c:ptCount val="1"/>
                <c:pt idx="0">
                  <c:v>Total tested for 1st PCR </c:v>
                </c:pt>
              </c:strCache>
            </c:strRef>
          </c:tx>
          <c:spPr>
            <a:solidFill>
              <a:schemeClr val="accent1"/>
            </a:solidFill>
            <a:ln>
              <a:noFill/>
            </a:ln>
            <a:effectLst/>
          </c:spPr>
          <c:invertIfNegative val="0"/>
          <c:cat>
            <c:strRef>
              <c:f>Graphs!$Y$3:$Y$7</c:f>
              <c:strCache>
                <c:ptCount val="5"/>
                <c:pt idx="0">
                  <c:v>2015</c:v>
                </c:pt>
                <c:pt idx="1">
                  <c:v>2016</c:v>
                </c:pt>
                <c:pt idx="2">
                  <c:v>2017</c:v>
                </c:pt>
                <c:pt idx="3">
                  <c:v>2018</c:v>
                </c:pt>
                <c:pt idx="4">
                  <c:v>2019*</c:v>
                </c:pt>
              </c:strCache>
            </c:strRef>
          </c:cat>
          <c:val>
            <c:numRef>
              <c:f>Graphs!$Z$3:$Z$7</c:f>
              <c:numCache>
                <c:formatCode>General</c:formatCode>
                <c:ptCount val="5"/>
                <c:pt idx="0">
                  <c:v>9483</c:v>
                </c:pt>
                <c:pt idx="1">
                  <c:v>10191</c:v>
                </c:pt>
                <c:pt idx="2">
                  <c:v>10888</c:v>
                </c:pt>
                <c:pt idx="3">
                  <c:v>11377</c:v>
                </c:pt>
                <c:pt idx="4">
                  <c:v>10386</c:v>
                </c:pt>
              </c:numCache>
            </c:numRef>
          </c:val>
          <c:extLst>
            <c:ext xmlns:c16="http://schemas.microsoft.com/office/drawing/2014/chart" uri="{C3380CC4-5D6E-409C-BE32-E72D297353CC}">
              <c16:uniqueId val="{00000000-9C6F-43E0-AC73-F4C0CDF29369}"/>
            </c:ext>
          </c:extLst>
        </c:ser>
        <c:ser>
          <c:idx val="1"/>
          <c:order val="1"/>
          <c:tx>
            <c:strRef>
              <c:f>Graphs!$AA$2</c:f>
              <c:strCache>
                <c:ptCount val="1"/>
                <c:pt idx="0">
                  <c:v>1st PCR (&lt;2 months) </c:v>
                </c:pt>
              </c:strCache>
            </c:strRef>
          </c:tx>
          <c:spPr>
            <a:solidFill>
              <a:schemeClr val="accent2"/>
            </a:solidFill>
            <a:ln>
              <a:noFill/>
            </a:ln>
            <a:effectLst/>
          </c:spPr>
          <c:invertIfNegative val="0"/>
          <c:cat>
            <c:strRef>
              <c:f>Graphs!$Y$3:$Y$7</c:f>
              <c:strCache>
                <c:ptCount val="5"/>
                <c:pt idx="0">
                  <c:v>2015</c:v>
                </c:pt>
                <c:pt idx="1">
                  <c:v>2016</c:v>
                </c:pt>
                <c:pt idx="2">
                  <c:v>2017</c:v>
                </c:pt>
                <c:pt idx="3">
                  <c:v>2018</c:v>
                </c:pt>
                <c:pt idx="4">
                  <c:v>2019*</c:v>
                </c:pt>
              </c:strCache>
            </c:strRef>
          </c:cat>
          <c:val>
            <c:numRef>
              <c:f>Graphs!$AA$3:$AA$7</c:f>
              <c:numCache>
                <c:formatCode>General</c:formatCode>
                <c:ptCount val="5"/>
                <c:pt idx="0">
                  <c:v>2857</c:v>
                </c:pt>
                <c:pt idx="1">
                  <c:v>5974</c:v>
                </c:pt>
                <c:pt idx="2">
                  <c:v>7659</c:v>
                </c:pt>
                <c:pt idx="3">
                  <c:v>7778</c:v>
                </c:pt>
                <c:pt idx="4">
                  <c:v>8459</c:v>
                </c:pt>
              </c:numCache>
            </c:numRef>
          </c:val>
          <c:extLst>
            <c:ext xmlns:c16="http://schemas.microsoft.com/office/drawing/2014/chart" uri="{C3380CC4-5D6E-409C-BE32-E72D297353CC}">
              <c16:uniqueId val="{00000001-9C6F-43E0-AC73-F4C0CDF29369}"/>
            </c:ext>
          </c:extLst>
        </c:ser>
        <c:dLbls>
          <c:showLegendKey val="0"/>
          <c:showVal val="0"/>
          <c:showCatName val="0"/>
          <c:showSerName val="0"/>
          <c:showPercent val="0"/>
          <c:showBubbleSize val="0"/>
        </c:dLbls>
        <c:gapWidth val="219"/>
        <c:overlap val="-27"/>
        <c:axId val="343135888"/>
        <c:axId val="343136280"/>
      </c:barChart>
      <c:lineChart>
        <c:grouping val="standard"/>
        <c:varyColors val="0"/>
        <c:ser>
          <c:idx val="2"/>
          <c:order val="2"/>
          <c:tx>
            <c:strRef>
              <c:f>Graphs!$AB$2</c:f>
              <c:strCache>
                <c:ptCount val="1"/>
                <c:pt idx="0">
                  <c:v>%&lt;2mths</c:v>
                </c:pt>
              </c:strCache>
            </c:strRef>
          </c:tx>
          <c:spPr>
            <a:ln w="79375" cap="rnd">
              <a:solidFill>
                <a:srgbClr val="FF0000">
                  <a:alpha val="98000"/>
                </a:srgbClr>
              </a:solidFill>
              <a:round/>
            </a:ln>
            <a:effectLst/>
          </c:spPr>
          <c:marker>
            <c:symbol val="circle"/>
            <c:size val="13"/>
            <c:spPr>
              <a:solidFill>
                <a:srgbClr val="FF0000"/>
              </a:solidFill>
              <a:ln w="25400">
                <a:solidFill>
                  <a:srgbClr val="FF0000"/>
                </a:solidFill>
              </a:ln>
              <a:effectLst/>
            </c:spPr>
          </c:marker>
          <c:dLbls>
            <c:spPr>
              <a:noFill/>
              <a:ln>
                <a:noFill/>
              </a:ln>
              <a:effectLst/>
            </c:spPr>
            <c:txPr>
              <a:bodyPr rot="0" spcFirstLastPara="1" vertOverflow="ellipsis" vert="horz" wrap="square" anchor="ctr" anchorCtr="1"/>
              <a:lstStyle/>
              <a:p>
                <a:pPr>
                  <a:defRPr sz="4000" b="1" i="0" u="none" strike="noStrike" kern="1200" baseline="0">
                    <a:solidFill>
                      <a:schemeClr val="tx1">
                        <a:lumMod val="75000"/>
                        <a:lumOff val="25000"/>
                      </a:schemeClr>
                    </a:solidFill>
                    <a:latin typeface="Candara" panose="020E0502030303020204" pitchFamily="34" charset="0"/>
                    <a:ea typeface="+mn-ea"/>
                    <a:cs typeface="+mn-cs"/>
                  </a:defRPr>
                </a:pPr>
                <a:endParaRPr lang="de-DE"/>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Graphs!$Y$3:$Y$7</c:f>
              <c:strCache>
                <c:ptCount val="5"/>
                <c:pt idx="0">
                  <c:v>2015</c:v>
                </c:pt>
                <c:pt idx="1">
                  <c:v>2016</c:v>
                </c:pt>
                <c:pt idx="2">
                  <c:v>2017</c:v>
                </c:pt>
                <c:pt idx="3">
                  <c:v>2018</c:v>
                </c:pt>
                <c:pt idx="4">
                  <c:v>2019*</c:v>
                </c:pt>
              </c:strCache>
            </c:strRef>
          </c:cat>
          <c:val>
            <c:numRef>
              <c:f>Graphs!$AB$3:$AB$7</c:f>
              <c:numCache>
                <c:formatCode>0.0</c:formatCode>
                <c:ptCount val="5"/>
                <c:pt idx="0">
                  <c:v>30.127596752082674</c:v>
                </c:pt>
                <c:pt idx="1">
                  <c:v>58.620351290354236</c:v>
                </c:pt>
                <c:pt idx="2">
                  <c:v>70.343497428361502</c:v>
                </c:pt>
                <c:pt idx="3">
                  <c:v>68.366001582139404</c:v>
                </c:pt>
                <c:pt idx="4">
                  <c:v>81.446177546697484</c:v>
                </c:pt>
              </c:numCache>
            </c:numRef>
          </c:val>
          <c:smooth val="0"/>
          <c:extLst>
            <c:ext xmlns:c16="http://schemas.microsoft.com/office/drawing/2014/chart" uri="{C3380CC4-5D6E-409C-BE32-E72D297353CC}">
              <c16:uniqueId val="{00000002-9C6F-43E0-AC73-F4C0CDF29369}"/>
            </c:ext>
          </c:extLst>
        </c:ser>
        <c:dLbls>
          <c:showLegendKey val="0"/>
          <c:showVal val="0"/>
          <c:showCatName val="0"/>
          <c:showSerName val="0"/>
          <c:showPercent val="0"/>
          <c:showBubbleSize val="0"/>
        </c:dLbls>
        <c:marker val="1"/>
        <c:smooth val="0"/>
        <c:axId val="343133144"/>
        <c:axId val="343136672"/>
      </c:lineChart>
      <c:catAx>
        <c:axId val="3431358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4400" b="0" i="0" u="none" strike="noStrike" kern="1200" baseline="0">
                <a:solidFill>
                  <a:schemeClr val="tx1">
                    <a:lumMod val="65000"/>
                    <a:lumOff val="35000"/>
                  </a:schemeClr>
                </a:solidFill>
                <a:latin typeface="Candara" panose="020E0502030303020204" pitchFamily="34" charset="0"/>
                <a:ea typeface="+mn-ea"/>
                <a:cs typeface="+mn-cs"/>
              </a:defRPr>
            </a:pPr>
            <a:endParaRPr lang="de-DE"/>
          </a:p>
        </c:txPr>
        <c:crossAx val="343136280"/>
        <c:crosses val="autoZero"/>
        <c:auto val="1"/>
        <c:lblAlgn val="ctr"/>
        <c:lblOffset val="100"/>
        <c:noMultiLvlLbl val="0"/>
      </c:catAx>
      <c:valAx>
        <c:axId val="34313628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4000" b="1" i="0" u="none" strike="noStrike" kern="1200" baseline="0">
                    <a:solidFill>
                      <a:schemeClr val="tx1">
                        <a:lumMod val="65000"/>
                        <a:lumOff val="35000"/>
                      </a:schemeClr>
                    </a:solidFill>
                    <a:latin typeface="Candara" panose="020E0502030303020204" pitchFamily="34" charset="0"/>
                    <a:ea typeface="+mn-ea"/>
                    <a:cs typeface="+mn-cs"/>
                  </a:defRPr>
                </a:pPr>
                <a:r>
                  <a:rPr lang="en-GB" sz="4000" b="1"/>
                  <a:t>No. of infants tested for HIV (1st PCR)</a:t>
                </a:r>
              </a:p>
            </c:rich>
          </c:tx>
          <c:layout>
            <c:manualLayout>
              <c:xMode val="edge"/>
              <c:yMode val="edge"/>
              <c:x val="2.8559209184779591E-3"/>
              <c:y val="0.14708082632312622"/>
            </c:manualLayout>
          </c:layout>
          <c:overlay val="0"/>
          <c:spPr>
            <a:noFill/>
            <a:ln>
              <a:noFill/>
            </a:ln>
            <a:effectLst/>
          </c:spPr>
          <c:txPr>
            <a:bodyPr rot="-5400000" spcFirstLastPara="1" vertOverflow="ellipsis" vert="horz" wrap="square" anchor="ctr" anchorCtr="1"/>
            <a:lstStyle/>
            <a:p>
              <a:pPr>
                <a:defRPr sz="4000" b="1" i="0" u="none" strike="noStrike" kern="1200" baseline="0">
                  <a:solidFill>
                    <a:schemeClr val="tx1">
                      <a:lumMod val="65000"/>
                      <a:lumOff val="35000"/>
                    </a:schemeClr>
                  </a:solidFill>
                  <a:latin typeface="Candara" panose="020E0502030303020204" pitchFamily="34" charset="0"/>
                  <a:ea typeface="+mn-ea"/>
                  <a:cs typeface="+mn-cs"/>
                </a:defRPr>
              </a:pPr>
              <a:endParaRPr lang="de-D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4400" b="0" i="0" u="none" strike="noStrike" kern="1200" baseline="0">
                <a:solidFill>
                  <a:schemeClr val="tx1">
                    <a:lumMod val="65000"/>
                    <a:lumOff val="35000"/>
                  </a:schemeClr>
                </a:solidFill>
                <a:latin typeface="Candara" panose="020E0502030303020204" pitchFamily="34" charset="0"/>
                <a:ea typeface="+mn-ea"/>
                <a:cs typeface="+mn-cs"/>
              </a:defRPr>
            </a:pPr>
            <a:endParaRPr lang="de-DE"/>
          </a:p>
        </c:txPr>
        <c:crossAx val="343135888"/>
        <c:crosses val="autoZero"/>
        <c:crossBetween val="between"/>
      </c:valAx>
      <c:valAx>
        <c:axId val="343136672"/>
        <c:scaling>
          <c:orientation val="minMax"/>
          <c:max val="90"/>
        </c:scaling>
        <c:delete val="0"/>
        <c:axPos val="r"/>
        <c:title>
          <c:tx>
            <c:rich>
              <a:bodyPr rot="-5400000" spcFirstLastPara="1" vertOverflow="ellipsis" vert="horz" wrap="square" anchor="ctr" anchorCtr="1"/>
              <a:lstStyle/>
              <a:p>
                <a:pPr>
                  <a:defRPr sz="4000" b="1" i="0" u="none" strike="noStrike" kern="1200" baseline="0">
                    <a:solidFill>
                      <a:schemeClr val="tx1">
                        <a:lumMod val="65000"/>
                        <a:lumOff val="35000"/>
                      </a:schemeClr>
                    </a:solidFill>
                    <a:latin typeface="Candara" panose="020E0502030303020204" pitchFamily="34" charset="0"/>
                    <a:ea typeface="+mn-ea"/>
                    <a:cs typeface="+mn-cs"/>
                  </a:defRPr>
                </a:pPr>
                <a:r>
                  <a:rPr lang="en-GB" sz="4000" b="1" dirty="0"/>
                  <a:t>proportion of infants testing below 2 </a:t>
                </a:r>
                <a:r>
                  <a:rPr lang="en-GB" sz="4000" b="1" dirty="0" err="1"/>
                  <a:t>mths</a:t>
                </a:r>
                <a:endParaRPr lang="en-GB" sz="4000" b="1" dirty="0"/>
              </a:p>
            </c:rich>
          </c:tx>
          <c:layout>
            <c:manualLayout>
              <c:xMode val="edge"/>
              <c:yMode val="edge"/>
              <c:x val="0.91074478753728039"/>
              <c:y val="0.10559373794855713"/>
            </c:manualLayout>
          </c:layout>
          <c:overlay val="0"/>
          <c:spPr>
            <a:noFill/>
            <a:ln>
              <a:noFill/>
            </a:ln>
            <a:effectLst/>
          </c:spPr>
          <c:txPr>
            <a:bodyPr rot="-5400000" spcFirstLastPara="1" vertOverflow="ellipsis" vert="horz" wrap="square" anchor="ctr" anchorCtr="1"/>
            <a:lstStyle/>
            <a:p>
              <a:pPr>
                <a:defRPr sz="4000" b="1" i="0" u="none" strike="noStrike" kern="1200" baseline="0">
                  <a:solidFill>
                    <a:schemeClr val="tx1">
                      <a:lumMod val="65000"/>
                      <a:lumOff val="35000"/>
                    </a:schemeClr>
                  </a:solidFill>
                  <a:latin typeface="Candara" panose="020E0502030303020204" pitchFamily="34" charset="0"/>
                  <a:ea typeface="+mn-ea"/>
                  <a:cs typeface="+mn-cs"/>
                </a:defRPr>
              </a:pPr>
              <a:endParaRPr lang="de-DE"/>
            </a:p>
          </c:txPr>
        </c:title>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4400" b="0" i="0" u="none" strike="noStrike" kern="1200" baseline="0">
                <a:solidFill>
                  <a:schemeClr val="tx1">
                    <a:lumMod val="65000"/>
                    <a:lumOff val="35000"/>
                  </a:schemeClr>
                </a:solidFill>
                <a:latin typeface="Candara" panose="020E0502030303020204" pitchFamily="34" charset="0"/>
                <a:ea typeface="+mn-ea"/>
                <a:cs typeface="+mn-cs"/>
              </a:defRPr>
            </a:pPr>
            <a:endParaRPr lang="de-DE"/>
          </a:p>
        </c:txPr>
        <c:crossAx val="343133144"/>
        <c:crosses val="max"/>
        <c:crossBetween val="between"/>
        <c:majorUnit val="10"/>
      </c:valAx>
      <c:catAx>
        <c:axId val="343133144"/>
        <c:scaling>
          <c:orientation val="minMax"/>
        </c:scaling>
        <c:delete val="1"/>
        <c:axPos val="b"/>
        <c:numFmt formatCode="General" sourceLinked="1"/>
        <c:majorTickMark val="out"/>
        <c:minorTickMark val="none"/>
        <c:tickLblPos val="nextTo"/>
        <c:crossAx val="343136672"/>
        <c:crosses val="autoZero"/>
        <c:auto val="1"/>
        <c:lblAlgn val="ctr"/>
        <c:lblOffset val="100"/>
        <c:noMultiLvlLbl val="0"/>
      </c:catAx>
      <c:spPr>
        <a:noFill/>
        <a:ln>
          <a:noFill/>
        </a:ln>
        <a:effectLst/>
      </c:spPr>
    </c:plotArea>
    <c:legend>
      <c:legendPos val="b"/>
      <c:layout>
        <c:manualLayout>
          <c:xMode val="edge"/>
          <c:yMode val="edge"/>
          <c:x val="0.18582201259318246"/>
          <c:y val="0.94033790078482282"/>
          <c:w val="0.63830785923734257"/>
          <c:h val="5.4634685559819138E-2"/>
        </c:manualLayout>
      </c:layout>
      <c:overlay val="0"/>
      <c:spPr>
        <a:noFill/>
        <a:ln>
          <a:noFill/>
        </a:ln>
        <a:effectLst/>
      </c:spPr>
      <c:txPr>
        <a:bodyPr rot="0" spcFirstLastPara="1" vertOverflow="ellipsis" vert="horz" wrap="square" anchor="ctr" anchorCtr="1"/>
        <a:lstStyle/>
        <a:p>
          <a:pPr>
            <a:defRPr sz="4000" b="0" i="0" u="none" strike="noStrike" kern="1200" baseline="0">
              <a:solidFill>
                <a:schemeClr val="tx1">
                  <a:lumMod val="65000"/>
                  <a:lumOff val="35000"/>
                </a:schemeClr>
              </a:solidFill>
              <a:latin typeface="Candara" panose="020E0502030303020204" pitchFamily="34" charset="0"/>
              <a:ea typeface="+mn-ea"/>
              <a:cs typeface="+mn-cs"/>
            </a:defRPr>
          </a:pPr>
          <a:endParaRPr lang="de-DE"/>
        </a:p>
      </c:txPr>
    </c:legend>
    <c:plotVisOnly val="1"/>
    <c:dispBlanksAs val="gap"/>
    <c:showDLblsOverMax val="0"/>
  </c:chart>
  <c:spPr>
    <a:noFill/>
    <a:ln>
      <a:noFill/>
    </a:ln>
    <a:effectLst/>
  </c:spPr>
  <c:txPr>
    <a:bodyPr/>
    <a:lstStyle/>
    <a:p>
      <a:pPr>
        <a:defRPr sz="4400">
          <a:latin typeface="Candara" panose="020E0502030303020204" pitchFamily="34" charset="0"/>
        </a:defRPr>
      </a:pPr>
      <a:endParaRPr lang="de-DE"/>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10282" y="5249386"/>
            <a:ext cx="36383199" cy="11167004"/>
          </a:xfrm>
        </p:spPr>
        <p:txBody>
          <a:bodyPr anchor="b"/>
          <a:lstStyle>
            <a:lvl1pPr algn="ctr">
              <a:defRPr sz="28063"/>
            </a:lvl1pPr>
          </a:lstStyle>
          <a:p>
            <a:r>
              <a:rPr lang="en-US"/>
              <a:t>Click to edit Master title style</a:t>
            </a:r>
            <a:endParaRPr lang="en-US" dirty="0"/>
          </a:p>
        </p:txBody>
      </p:sp>
      <p:sp>
        <p:nvSpPr>
          <p:cNvPr id="3" name="Subtitle 2"/>
          <p:cNvSpPr>
            <a:spLocks noGrp="1"/>
          </p:cNvSpPr>
          <p:nvPr>
            <p:ph type="subTitle" idx="1"/>
          </p:nvPr>
        </p:nvSpPr>
        <p:spPr>
          <a:xfrm>
            <a:off x="5350471" y="16847032"/>
            <a:ext cx="32102822" cy="7744137"/>
          </a:xfrm>
        </p:spPr>
        <p:txBody>
          <a:bodyPr/>
          <a:lstStyle>
            <a:lvl1pPr marL="0" indent="0" algn="ctr">
              <a:buNone/>
              <a:defRPr sz="11225"/>
            </a:lvl1pPr>
            <a:lvl2pPr marL="2138370" indent="0" algn="ctr">
              <a:buNone/>
              <a:defRPr sz="9354"/>
            </a:lvl2pPr>
            <a:lvl3pPr marL="4276740" indent="0" algn="ctr">
              <a:buNone/>
              <a:defRPr sz="8419"/>
            </a:lvl3pPr>
            <a:lvl4pPr marL="6415110" indent="0" algn="ctr">
              <a:buNone/>
              <a:defRPr sz="7483"/>
            </a:lvl4pPr>
            <a:lvl5pPr marL="8553480" indent="0" algn="ctr">
              <a:buNone/>
              <a:defRPr sz="7483"/>
            </a:lvl5pPr>
            <a:lvl6pPr marL="10691851" indent="0" algn="ctr">
              <a:buNone/>
              <a:defRPr sz="7483"/>
            </a:lvl6pPr>
            <a:lvl7pPr marL="12830221" indent="0" algn="ctr">
              <a:buNone/>
              <a:defRPr sz="7483"/>
            </a:lvl7pPr>
            <a:lvl8pPr marL="14968591" indent="0" algn="ctr">
              <a:buNone/>
              <a:defRPr sz="7483"/>
            </a:lvl8pPr>
            <a:lvl9pPr marL="17106961" indent="0" algn="ctr">
              <a:buNone/>
              <a:defRPr sz="7483"/>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5144DE8-AE3D-40A8-90B8-FB90AC599C3D}" type="datetimeFigureOut">
              <a:rPr lang="en-GB" smtClean="0"/>
              <a:t>01/07/2020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EC4D90-E909-4F87-A3D0-77D3250A7A1C}" type="slidenum">
              <a:rPr lang="en-GB" smtClean="0"/>
              <a:t>‹Nr.›</a:t>
            </a:fld>
            <a:endParaRPr lang="en-GB"/>
          </a:p>
        </p:txBody>
      </p:sp>
    </p:spTree>
    <p:extLst>
      <p:ext uri="{BB962C8B-B14F-4D97-AF65-F5344CB8AC3E}">
        <p14:creationId xmlns:p14="http://schemas.microsoft.com/office/powerpoint/2010/main" val="32799566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144DE8-AE3D-40A8-90B8-FB90AC599C3D}" type="datetimeFigureOut">
              <a:rPr lang="en-GB" smtClean="0"/>
              <a:t>01/07/2020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EC4D90-E909-4F87-A3D0-77D3250A7A1C}" type="slidenum">
              <a:rPr lang="en-GB" smtClean="0"/>
              <a:t>‹Nr.›</a:t>
            </a:fld>
            <a:endParaRPr lang="en-GB"/>
          </a:p>
        </p:txBody>
      </p:sp>
    </p:spTree>
    <p:extLst>
      <p:ext uri="{BB962C8B-B14F-4D97-AF65-F5344CB8AC3E}">
        <p14:creationId xmlns:p14="http://schemas.microsoft.com/office/powerpoint/2010/main" val="12849083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0631445" y="1707720"/>
            <a:ext cx="9229561" cy="2718245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42761" y="1707720"/>
            <a:ext cx="27153637" cy="27182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144DE8-AE3D-40A8-90B8-FB90AC599C3D}" type="datetimeFigureOut">
              <a:rPr lang="en-GB" smtClean="0"/>
              <a:t>01/07/2020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EC4D90-E909-4F87-A3D0-77D3250A7A1C}" type="slidenum">
              <a:rPr lang="en-GB" smtClean="0"/>
              <a:t>‹Nr.›</a:t>
            </a:fld>
            <a:endParaRPr lang="en-GB"/>
          </a:p>
        </p:txBody>
      </p:sp>
    </p:spTree>
    <p:extLst>
      <p:ext uri="{BB962C8B-B14F-4D97-AF65-F5344CB8AC3E}">
        <p14:creationId xmlns:p14="http://schemas.microsoft.com/office/powerpoint/2010/main" val="27143158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144DE8-AE3D-40A8-90B8-FB90AC599C3D}" type="datetimeFigureOut">
              <a:rPr lang="en-GB" smtClean="0"/>
              <a:t>01/07/2020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EC4D90-E909-4F87-A3D0-77D3250A7A1C}" type="slidenum">
              <a:rPr lang="en-GB" smtClean="0"/>
              <a:t>‹Nr.›</a:t>
            </a:fld>
            <a:endParaRPr lang="en-GB"/>
          </a:p>
        </p:txBody>
      </p:sp>
    </p:spTree>
    <p:extLst>
      <p:ext uri="{BB962C8B-B14F-4D97-AF65-F5344CB8AC3E}">
        <p14:creationId xmlns:p14="http://schemas.microsoft.com/office/powerpoint/2010/main" val="4258276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20467" y="7996594"/>
            <a:ext cx="36918246" cy="13342489"/>
          </a:xfrm>
        </p:spPr>
        <p:txBody>
          <a:bodyPr anchor="b"/>
          <a:lstStyle>
            <a:lvl1pPr>
              <a:defRPr sz="28063"/>
            </a:lvl1pPr>
          </a:lstStyle>
          <a:p>
            <a:r>
              <a:rPr lang="en-US"/>
              <a:t>Click to edit Master title style</a:t>
            </a:r>
            <a:endParaRPr lang="en-US" dirty="0"/>
          </a:p>
        </p:txBody>
      </p:sp>
      <p:sp>
        <p:nvSpPr>
          <p:cNvPr id="3" name="Text Placeholder 2"/>
          <p:cNvSpPr>
            <a:spLocks noGrp="1"/>
          </p:cNvSpPr>
          <p:nvPr>
            <p:ph type="body" idx="1"/>
          </p:nvPr>
        </p:nvSpPr>
        <p:spPr>
          <a:xfrm>
            <a:off x="2920467" y="21465308"/>
            <a:ext cx="36918246" cy="7016500"/>
          </a:xfrm>
        </p:spPr>
        <p:txBody>
          <a:bodyPr/>
          <a:lstStyle>
            <a:lvl1pPr marL="0" indent="0">
              <a:buNone/>
              <a:defRPr sz="11225">
                <a:solidFill>
                  <a:schemeClr val="tx1"/>
                </a:solidFill>
              </a:defRPr>
            </a:lvl1pPr>
            <a:lvl2pPr marL="2138370" indent="0">
              <a:buNone/>
              <a:defRPr sz="9354">
                <a:solidFill>
                  <a:schemeClr val="tx1">
                    <a:tint val="75000"/>
                  </a:schemeClr>
                </a:solidFill>
              </a:defRPr>
            </a:lvl2pPr>
            <a:lvl3pPr marL="4276740" indent="0">
              <a:buNone/>
              <a:defRPr sz="8419">
                <a:solidFill>
                  <a:schemeClr val="tx1">
                    <a:tint val="75000"/>
                  </a:schemeClr>
                </a:solidFill>
              </a:defRPr>
            </a:lvl3pPr>
            <a:lvl4pPr marL="6415110" indent="0">
              <a:buNone/>
              <a:defRPr sz="7483">
                <a:solidFill>
                  <a:schemeClr val="tx1">
                    <a:tint val="75000"/>
                  </a:schemeClr>
                </a:solidFill>
              </a:defRPr>
            </a:lvl4pPr>
            <a:lvl5pPr marL="8553480" indent="0">
              <a:buNone/>
              <a:defRPr sz="7483">
                <a:solidFill>
                  <a:schemeClr val="tx1">
                    <a:tint val="75000"/>
                  </a:schemeClr>
                </a:solidFill>
              </a:defRPr>
            </a:lvl5pPr>
            <a:lvl6pPr marL="10691851" indent="0">
              <a:buNone/>
              <a:defRPr sz="7483">
                <a:solidFill>
                  <a:schemeClr val="tx1">
                    <a:tint val="75000"/>
                  </a:schemeClr>
                </a:solidFill>
              </a:defRPr>
            </a:lvl6pPr>
            <a:lvl7pPr marL="12830221" indent="0">
              <a:buNone/>
              <a:defRPr sz="7483">
                <a:solidFill>
                  <a:schemeClr val="tx1">
                    <a:tint val="75000"/>
                  </a:schemeClr>
                </a:solidFill>
              </a:defRPr>
            </a:lvl7pPr>
            <a:lvl8pPr marL="14968591" indent="0">
              <a:buNone/>
              <a:defRPr sz="7483">
                <a:solidFill>
                  <a:schemeClr val="tx1">
                    <a:tint val="75000"/>
                  </a:schemeClr>
                </a:solidFill>
              </a:defRPr>
            </a:lvl8pPr>
            <a:lvl9pPr marL="17106961" indent="0">
              <a:buNone/>
              <a:defRPr sz="748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5144DE8-AE3D-40A8-90B8-FB90AC599C3D}" type="datetimeFigureOut">
              <a:rPr lang="en-GB" smtClean="0"/>
              <a:t>01/07/2020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EC4D90-E909-4F87-A3D0-77D3250A7A1C}" type="slidenum">
              <a:rPr lang="en-GB" smtClean="0"/>
              <a:t>‹Nr.›</a:t>
            </a:fld>
            <a:endParaRPr lang="en-GB"/>
          </a:p>
        </p:txBody>
      </p:sp>
    </p:spTree>
    <p:extLst>
      <p:ext uri="{BB962C8B-B14F-4D97-AF65-F5344CB8AC3E}">
        <p14:creationId xmlns:p14="http://schemas.microsoft.com/office/powerpoint/2010/main" val="29732131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942759" y="8538600"/>
            <a:ext cx="18191599" cy="203515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1669405" y="8538600"/>
            <a:ext cx="18191599" cy="203515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5144DE8-AE3D-40A8-90B8-FB90AC599C3D}" type="datetimeFigureOut">
              <a:rPr lang="en-GB" smtClean="0"/>
              <a:t>01/07/2020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6EC4D90-E909-4F87-A3D0-77D3250A7A1C}" type="slidenum">
              <a:rPr lang="en-GB" smtClean="0"/>
              <a:t>‹Nr.›</a:t>
            </a:fld>
            <a:endParaRPr lang="en-GB"/>
          </a:p>
        </p:txBody>
      </p:sp>
    </p:spTree>
    <p:extLst>
      <p:ext uri="{BB962C8B-B14F-4D97-AF65-F5344CB8AC3E}">
        <p14:creationId xmlns:p14="http://schemas.microsoft.com/office/powerpoint/2010/main" val="35668310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948334" y="1707727"/>
            <a:ext cx="36918246" cy="6199769"/>
          </a:xfrm>
        </p:spPr>
        <p:txBody>
          <a:bodyPr/>
          <a:lstStyle/>
          <a:p>
            <a:r>
              <a:rPr lang="en-US"/>
              <a:t>Click to edit Master title style</a:t>
            </a:r>
            <a:endParaRPr lang="en-US" dirty="0"/>
          </a:p>
        </p:txBody>
      </p:sp>
      <p:sp>
        <p:nvSpPr>
          <p:cNvPr id="3" name="Text Placeholder 2"/>
          <p:cNvSpPr>
            <a:spLocks noGrp="1"/>
          </p:cNvSpPr>
          <p:nvPr>
            <p:ph type="body" idx="1"/>
          </p:nvPr>
        </p:nvSpPr>
        <p:spPr>
          <a:xfrm>
            <a:off x="2948339" y="7862940"/>
            <a:ext cx="18107995" cy="3853505"/>
          </a:xfrm>
        </p:spPr>
        <p:txBody>
          <a:bodyPr anchor="b"/>
          <a:lstStyle>
            <a:lvl1pPr marL="0" indent="0">
              <a:buNone/>
              <a:defRPr sz="11225" b="1"/>
            </a:lvl1pPr>
            <a:lvl2pPr marL="2138370" indent="0">
              <a:buNone/>
              <a:defRPr sz="9354" b="1"/>
            </a:lvl2pPr>
            <a:lvl3pPr marL="4276740" indent="0">
              <a:buNone/>
              <a:defRPr sz="8419" b="1"/>
            </a:lvl3pPr>
            <a:lvl4pPr marL="6415110" indent="0">
              <a:buNone/>
              <a:defRPr sz="7483" b="1"/>
            </a:lvl4pPr>
            <a:lvl5pPr marL="8553480" indent="0">
              <a:buNone/>
              <a:defRPr sz="7483" b="1"/>
            </a:lvl5pPr>
            <a:lvl6pPr marL="10691851" indent="0">
              <a:buNone/>
              <a:defRPr sz="7483" b="1"/>
            </a:lvl6pPr>
            <a:lvl7pPr marL="12830221" indent="0">
              <a:buNone/>
              <a:defRPr sz="7483" b="1"/>
            </a:lvl7pPr>
            <a:lvl8pPr marL="14968591" indent="0">
              <a:buNone/>
              <a:defRPr sz="7483" b="1"/>
            </a:lvl8pPr>
            <a:lvl9pPr marL="17106961" indent="0">
              <a:buNone/>
              <a:defRPr sz="7483" b="1"/>
            </a:lvl9pPr>
          </a:lstStyle>
          <a:p>
            <a:pPr lvl="0"/>
            <a:r>
              <a:rPr lang="en-US"/>
              <a:t>Click to edit Master text styles</a:t>
            </a:r>
          </a:p>
        </p:txBody>
      </p:sp>
      <p:sp>
        <p:nvSpPr>
          <p:cNvPr id="4" name="Content Placeholder 3"/>
          <p:cNvSpPr>
            <a:spLocks noGrp="1"/>
          </p:cNvSpPr>
          <p:nvPr>
            <p:ph sz="half" idx="2"/>
          </p:nvPr>
        </p:nvSpPr>
        <p:spPr>
          <a:xfrm>
            <a:off x="2948339" y="11716445"/>
            <a:ext cx="18107995" cy="17233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1669408" y="7862940"/>
            <a:ext cx="18197174" cy="3853505"/>
          </a:xfrm>
        </p:spPr>
        <p:txBody>
          <a:bodyPr anchor="b"/>
          <a:lstStyle>
            <a:lvl1pPr marL="0" indent="0">
              <a:buNone/>
              <a:defRPr sz="11225" b="1"/>
            </a:lvl1pPr>
            <a:lvl2pPr marL="2138370" indent="0">
              <a:buNone/>
              <a:defRPr sz="9354" b="1"/>
            </a:lvl2pPr>
            <a:lvl3pPr marL="4276740" indent="0">
              <a:buNone/>
              <a:defRPr sz="8419" b="1"/>
            </a:lvl3pPr>
            <a:lvl4pPr marL="6415110" indent="0">
              <a:buNone/>
              <a:defRPr sz="7483" b="1"/>
            </a:lvl4pPr>
            <a:lvl5pPr marL="8553480" indent="0">
              <a:buNone/>
              <a:defRPr sz="7483" b="1"/>
            </a:lvl5pPr>
            <a:lvl6pPr marL="10691851" indent="0">
              <a:buNone/>
              <a:defRPr sz="7483" b="1"/>
            </a:lvl6pPr>
            <a:lvl7pPr marL="12830221" indent="0">
              <a:buNone/>
              <a:defRPr sz="7483" b="1"/>
            </a:lvl7pPr>
            <a:lvl8pPr marL="14968591" indent="0">
              <a:buNone/>
              <a:defRPr sz="7483" b="1"/>
            </a:lvl8pPr>
            <a:lvl9pPr marL="17106961" indent="0">
              <a:buNone/>
              <a:defRPr sz="7483" b="1"/>
            </a:lvl9pPr>
          </a:lstStyle>
          <a:p>
            <a:pPr lvl="0"/>
            <a:r>
              <a:rPr lang="en-US"/>
              <a:t>Click to edit Master text styles</a:t>
            </a:r>
          </a:p>
        </p:txBody>
      </p:sp>
      <p:sp>
        <p:nvSpPr>
          <p:cNvPr id="6" name="Content Placeholder 5"/>
          <p:cNvSpPr>
            <a:spLocks noGrp="1"/>
          </p:cNvSpPr>
          <p:nvPr>
            <p:ph sz="quarter" idx="4"/>
          </p:nvPr>
        </p:nvSpPr>
        <p:spPr>
          <a:xfrm>
            <a:off x="21669408" y="11716445"/>
            <a:ext cx="18197174" cy="17233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5144DE8-AE3D-40A8-90B8-FB90AC599C3D}" type="datetimeFigureOut">
              <a:rPr lang="en-GB" smtClean="0"/>
              <a:t>01/07/2020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6EC4D90-E909-4F87-A3D0-77D3250A7A1C}" type="slidenum">
              <a:rPr lang="en-GB" smtClean="0"/>
              <a:t>‹Nr.›</a:t>
            </a:fld>
            <a:endParaRPr lang="en-GB"/>
          </a:p>
        </p:txBody>
      </p:sp>
    </p:spTree>
    <p:extLst>
      <p:ext uri="{BB962C8B-B14F-4D97-AF65-F5344CB8AC3E}">
        <p14:creationId xmlns:p14="http://schemas.microsoft.com/office/powerpoint/2010/main" val="1019368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5144DE8-AE3D-40A8-90B8-FB90AC599C3D}" type="datetimeFigureOut">
              <a:rPr lang="en-GB" smtClean="0"/>
              <a:t>01/07/2020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6EC4D90-E909-4F87-A3D0-77D3250A7A1C}" type="slidenum">
              <a:rPr lang="en-GB" smtClean="0"/>
              <a:t>‹Nr.›</a:t>
            </a:fld>
            <a:endParaRPr lang="en-GB"/>
          </a:p>
        </p:txBody>
      </p:sp>
    </p:spTree>
    <p:extLst>
      <p:ext uri="{BB962C8B-B14F-4D97-AF65-F5344CB8AC3E}">
        <p14:creationId xmlns:p14="http://schemas.microsoft.com/office/powerpoint/2010/main" val="23042659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144DE8-AE3D-40A8-90B8-FB90AC599C3D}" type="datetimeFigureOut">
              <a:rPr lang="en-GB" smtClean="0"/>
              <a:t>01/07/2020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6EC4D90-E909-4F87-A3D0-77D3250A7A1C}" type="slidenum">
              <a:rPr lang="en-GB" smtClean="0"/>
              <a:t>‹Nr.›</a:t>
            </a:fld>
            <a:endParaRPr lang="en-GB"/>
          </a:p>
        </p:txBody>
      </p:sp>
    </p:spTree>
    <p:extLst>
      <p:ext uri="{BB962C8B-B14F-4D97-AF65-F5344CB8AC3E}">
        <p14:creationId xmlns:p14="http://schemas.microsoft.com/office/powerpoint/2010/main" val="1585702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34" y="2138362"/>
            <a:ext cx="13805328" cy="7484269"/>
          </a:xfrm>
        </p:spPr>
        <p:txBody>
          <a:bodyPr anchor="b"/>
          <a:lstStyle>
            <a:lvl1pPr>
              <a:defRPr sz="14967"/>
            </a:lvl1pPr>
          </a:lstStyle>
          <a:p>
            <a:r>
              <a:rPr lang="en-US"/>
              <a:t>Click to edit Master title style</a:t>
            </a:r>
            <a:endParaRPr lang="en-US" dirty="0"/>
          </a:p>
        </p:txBody>
      </p:sp>
      <p:sp>
        <p:nvSpPr>
          <p:cNvPr id="3" name="Content Placeholder 2"/>
          <p:cNvSpPr>
            <a:spLocks noGrp="1"/>
          </p:cNvSpPr>
          <p:nvPr>
            <p:ph idx="1"/>
          </p:nvPr>
        </p:nvSpPr>
        <p:spPr>
          <a:xfrm>
            <a:off x="18197174" y="4618276"/>
            <a:ext cx="21669405" cy="22794351"/>
          </a:xfrm>
        </p:spPr>
        <p:txBody>
          <a:bodyPr/>
          <a:lstStyle>
            <a:lvl1pPr>
              <a:defRPr sz="14967"/>
            </a:lvl1pPr>
            <a:lvl2pPr>
              <a:defRPr sz="13096"/>
            </a:lvl2pPr>
            <a:lvl3pPr>
              <a:defRPr sz="11225"/>
            </a:lvl3pPr>
            <a:lvl4pPr>
              <a:defRPr sz="9354"/>
            </a:lvl4pPr>
            <a:lvl5pPr>
              <a:defRPr sz="9354"/>
            </a:lvl5pPr>
            <a:lvl6pPr>
              <a:defRPr sz="9354"/>
            </a:lvl6pPr>
            <a:lvl7pPr>
              <a:defRPr sz="9354"/>
            </a:lvl7pPr>
            <a:lvl8pPr>
              <a:defRPr sz="9354"/>
            </a:lvl8pPr>
            <a:lvl9pPr>
              <a:defRPr sz="935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948334" y="9622631"/>
            <a:ext cx="13805328" cy="17827115"/>
          </a:xfrm>
        </p:spPr>
        <p:txBody>
          <a:bodyPr/>
          <a:lstStyle>
            <a:lvl1pPr marL="0" indent="0">
              <a:buNone/>
              <a:defRPr sz="7483"/>
            </a:lvl1pPr>
            <a:lvl2pPr marL="2138370" indent="0">
              <a:buNone/>
              <a:defRPr sz="6548"/>
            </a:lvl2pPr>
            <a:lvl3pPr marL="4276740" indent="0">
              <a:buNone/>
              <a:defRPr sz="5613"/>
            </a:lvl3pPr>
            <a:lvl4pPr marL="6415110" indent="0">
              <a:buNone/>
              <a:defRPr sz="4677"/>
            </a:lvl4pPr>
            <a:lvl5pPr marL="8553480" indent="0">
              <a:buNone/>
              <a:defRPr sz="4677"/>
            </a:lvl5pPr>
            <a:lvl6pPr marL="10691851" indent="0">
              <a:buNone/>
              <a:defRPr sz="4677"/>
            </a:lvl6pPr>
            <a:lvl7pPr marL="12830221" indent="0">
              <a:buNone/>
              <a:defRPr sz="4677"/>
            </a:lvl7pPr>
            <a:lvl8pPr marL="14968591" indent="0">
              <a:buNone/>
              <a:defRPr sz="4677"/>
            </a:lvl8pPr>
            <a:lvl9pPr marL="17106961" indent="0">
              <a:buNone/>
              <a:defRPr sz="4677"/>
            </a:lvl9pPr>
          </a:lstStyle>
          <a:p>
            <a:pPr lvl="0"/>
            <a:r>
              <a:rPr lang="en-US"/>
              <a:t>Click to edit Master text styles</a:t>
            </a:r>
          </a:p>
        </p:txBody>
      </p:sp>
      <p:sp>
        <p:nvSpPr>
          <p:cNvPr id="5" name="Date Placeholder 4"/>
          <p:cNvSpPr>
            <a:spLocks noGrp="1"/>
          </p:cNvSpPr>
          <p:nvPr>
            <p:ph type="dt" sz="half" idx="10"/>
          </p:nvPr>
        </p:nvSpPr>
        <p:spPr/>
        <p:txBody>
          <a:bodyPr/>
          <a:lstStyle/>
          <a:p>
            <a:fld id="{F5144DE8-AE3D-40A8-90B8-FB90AC599C3D}" type="datetimeFigureOut">
              <a:rPr lang="en-GB" smtClean="0"/>
              <a:t>01/07/2020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6EC4D90-E909-4F87-A3D0-77D3250A7A1C}" type="slidenum">
              <a:rPr lang="en-GB" smtClean="0"/>
              <a:t>‹Nr.›</a:t>
            </a:fld>
            <a:endParaRPr lang="en-GB"/>
          </a:p>
        </p:txBody>
      </p:sp>
    </p:spTree>
    <p:extLst>
      <p:ext uri="{BB962C8B-B14F-4D97-AF65-F5344CB8AC3E}">
        <p14:creationId xmlns:p14="http://schemas.microsoft.com/office/powerpoint/2010/main" val="16291097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34" y="2138362"/>
            <a:ext cx="13805328" cy="7484269"/>
          </a:xfrm>
        </p:spPr>
        <p:txBody>
          <a:bodyPr anchor="b"/>
          <a:lstStyle>
            <a:lvl1pPr>
              <a:defRPr sz="14967"/>
            </a:lvl1pPr>
          </a:lstStyle>
          <a:p>
            <a:r>
              <a:rPr lang="en-US"/>
              <a:t>Click to edit Master title style</a:t>
            </a:r>
            <a:endParaRPr lang="en-US" dirty="0"/>
          </a:p>
        </p:txBody>
      </p:sp>
      <p:sp>
        <p:nvSpPr>
          <p:cNvPr id="3" name="Picture Placeholder 2"/>
          <p:cNvSpPr>
            <a:spLocks noGrp="1" noChangeAspect="1"/>
          </p:cNvSpPr>
          <p:nvPr>
            <p:ph type="pic" idx="1"/>
          </p:nvPr>
        </p:nvSpPr>
        <p:spPr>
          <a:xfrm>
            <a:off x="18197174" y="4618276"/>
            <a:ext cx="21669405" cy="22794351"/>
          </a:xfrm>
        </p:spPr>
        <p:txBody>
          <a:bodyPr anchor="t"/>
          <a:lstStyle>
            <a:lvl1pPr marL="0" indent="0">
              <a:buNone/>
              <a:defRPr sz="14967"/>
            </a:lvl1pPr>
            <a:lvl2pPr marL="2138370" indent="0">
              <a:buNone/>
              <a:defRPr sz="13096"/>
            </a:lvl2pPr>
            <a:lvl3pPr marL="4276740" indent="0">
              <a:buNone/>
              <a:defRPr sz="11225"/>
            </a:lvl3pPr>
            <a:lvl4pPr marL="6415110" indent="0">
              <a:buNone/>
              <a:defRPr sz="9354"/>
            </a:lvl4pPr>
            <a:lvl5pPr marL="8553480" indent="0">
              <a:buNone/>
              <a:defRPr sz="9354"/>
            </a:lvl5pPr>
            <a:lvl6pPr marL="10691851" indent="0">
              <a:buNone/>
              <a:defRPr sz="9354"/>
            </a:lvl6pPr>
            <a:lvl7pPr marL="12830221" indent="0">
              <a:buNone/>
              <a:defRPr sz="9354"/>
            </a:lvl7pPr>
            <a:lvl8pPr marL="14968591" indent="0">
              <a:buNone/>
              <a:defRPr sz="9354"/>
            </a:lvl8pPr>
            <a:lvl9pPr marL="17106961" indent="0">
              <a:buNone/>
              <a:defRPr sz="9354"/>
            </a:lvl9pPr>
          </a:lstStyle>
          <a:p>
            <a:r>
              <a:rPr lang="en-US"/>
              <a:t>Click icon to add picture</a:t>
            </a:r>
            <a:endParaRPr lang="en-US" dirty="0"/>
          </a:p>
        </p:txBody>
      </p:sp>
      <p:sp>
        <p:nvSpPr>
          <p:cNvPr id="4" name="Text Placeholder 3"/>
          <p:cNvSpPr>
            <a:spLocks noGrp="1"/>
          </p:cNvSpPr>
          <p:nvPr>
            <p:ph type="body" sz="half" idx="2"/>
          </p:nvPr>
        </p:nvSpPr>
        <p:spPr>
          <a:xfrm>
            <a:off x="2948334" y="9622631"/>
            <a:ext cx="13805328" cy="17827115"/>
          </a:xfrm>
        </p:spPr>
        <p:txBody>
          <a:bodyPr/>
          <a:lstStyle>
            <a:lvl1pPr marL="0" indent="0">
              <a:buNone/>
              <a:defRPr sz="7483"/>
            </a:lvl1pPr>
            <a:lvl2pPr marL="2138370" indent="0">
              <a:buNone/>
              <a:defRPr sz="6548"/>
            </a:lvl2pPr>
            <a:lvl3pPr marL="4276740" indent="0">
              <a:buNone/>
              <a:defRPr sz="5613"/>
            </a:lvl3pPr>
            <a:lvl4pPr marL="6415110" indent="0">
              <a:buNone/>
              <a:defRPr sz="4677"/>
            </a:lvl4pPr>
            <a:lvl5pPr marL="8553480" indent="0">
              <a:buNone/>
              <a:defRPr sz="4677"/>
            </a:lvl5pPr>
            <a:lvl6pPr marL="10691851" indent="0">
              <a:buNone/>
              <a:defRPr sz="4677"/>
            </a:lvl6pPr>
            <a:lvl7pPr marL="12830221" indent="0">
              <a:buNone/>
              <a:defRPr sz="4677"/>
            </a:lvl7pPr>
            <a:lvl8pPr marL="14968591" indent="0">
              <a:buNone/>
              <a:defRPr sz="4677"/>
            </a:lvl8pPr>
            <a:lvl9pPr marL="17106961" indent="0">
              <a:buNone/>
              <a:defRPr sz="4677"/>
            </a:lvl9pPr>
          </a:lstStyle>
          <a:p>
            <a:pPr lvl="0"/>
            <a:r>
              <a:rPr lang="en-US"/>
              <a:t>Click to edit Master text styles</a:t>
            </a:r>
          </a:p>
        </p:txBody>
      </p:sp>
      <p:sp>
        <p:nvSpPr>
          <p:cNvPr id="5" name="Date Placeholder 4"/>
          <p:cNvSpPr>
            <a:spLocks noGrp="1"/>
          </p:cNvSpPr>
          <p:nvPr>
            <p:ph type="dt" sz="half" idx="10"/>
          </p:nvPr>
        </p:nvSpPr>
        <p:spPr/>
        <p:txBody>
          <a:bodyPr/>
          <a:lstStyle/>
          <a:p>
            <a:fld id="{F5144DE8-AE3D-40A8-90B8-FB90AC599C3D}" type="datetimeFigureOut">
              <a:rPr lang="en-GB" smtClean="0"/>
              <a:t>01/07/2020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6EC4D90-E909-4F87-A3D0-77D3250A7A1C}" type="slidenum">
              <a:rPr lang="en-GB" smtClean="0"/>
              <a:t>‹Nr.›</a:t>
            </a:fld>
            <a:endParaRPr lang="en-GB"/>
          </a:p>
        </p:txBody>
      </p:sp>
    </p:spTree>
    <p:extLst>
      <p:ext uri="{BB962C8B-B14F-4D97-AF65-F5344CB8AC3E}">
        <p14:creationId xmlns:p14="http://schemas.microsoft.com/office/powerpoint/2010/main" val="33157403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942759" y="1707727"/>
            <a:ext cx="36918246" cy="619976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942759" y="8538600"/>
            <a:ext cx="36918246" cy="2035157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942759" y="29729186"/>
            <a:ext cx="9630847" cy="1707720"/>
          </a:xfrm>
          <a:prstGeom prst="rect">
            <a:avLst/>
          </a:prstGeom>
        </p:spPr>
        <p:txBody>
          <a:bodyPr vert="horz" lIns="91440" tIns="45720" rIns="91440" bIns="45720" rtlCol="0" anchor="ctr"/>
          <a:lstStyle>
            <a:lvl1pPr algn="l">
              <a:defRPr sz="5613">
                <a:solidFill>
                  <a:schemeClr val="tx1">
                    <a:tint val="75000"/>
                  </a:schemeClr>
                </a:solidFill>
              </a:defRPr>
            </a:lvl1pPr>
          </a:lstStyle>
          <a:p>
            <a:fld id="{F5144DE8-AE3D-40A8-90B8-FB90AC599C3D}" type="datetimeFigureOut">
              <a:rPr lang="en-GB" smtClean="0"/>
              <a:t>01/07/2020</a:t>
            </a:fld>
            <a:endParaRPr lang="en-GB"/>
          </a:p>
        </p:txBody>
      </p:sp>
      <p:sp>
        <p:nvSpPr>
          <p:cNvPr id="5" name="Footer Placeholder 4"/>
          <p:cNvSpPr>
            <a:spLocks noGrp="1"/>
          </p:cNvSpPr>
          <p:nvPr>
            <p:ph type="ftr" sz="quarter" idx="3"/>
          </p:nvPr>
        </p:nvSpPr>
        <p:spPr>
          <a:xfrm>
            <a:off x="14178747" y="29729186"/>
            <a:ext cx="14446270" cy="1707720"/>
          </a:xfrm>
          <a:prstGeom prst="rect">
            <a:avLst/>
          </a:prstGeom>
        </p:spPr>
        <p:txBody>
          <a:bodyPr vert="horz" lIns="91440" tIns="45720" rIns="91440" bIns="45720" rtlCol="0" anchor="ctr"/>
          <a:lstStyle>
            <a:lvl1pPr algn="ctr">
              <a:defRPr sz="5613">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30230157" y="29729186"/>
            <a:ext cx="9630847" cy="1707720"/>
          </a:xfrm>
          <a:prstGeom prst="rect">
            <a:avLst/>
          </a:prstGeom>
        </p:spPr>
        <p:txBody>
          <a:bodyPr vert="horz" lIns="91440" tIns="45720" rIns="91440" bIns="45720" rtlCol="0" anchor="ctr"/>
          <a:lstStyle>
            <a:lvl1pPr algn="r">
              <a:defRPr sz="5613">
                <a:solidFill>
                  <a:schemeClr val="tx1">
                    <a:tint val="75000"/>
                  </a:schemeClr>
                </a:solidFill>
              </a:defRPr>
            </a:lvl1pPr>
          </a:lstStyle>
          <a:p>
            <a:fld id="{86EC4D90-E909-4F87-A3D0-77D3250A7A1C}" type="slidenum">
              <a:rPr lang="en-GB" smtClean="0"/>
              <a:t>‹Nr.›</a:t>
            </a:fld>
            <a:endParaRPr lang="en-GB"/>
          </a:p>
        </p:txBody>
      </p:sp>
    </p:spTree>
    <p:extLst>
      <p:ext uri="{BB962C8B-B14F-4D97-AF65-F5344CB8AC3E}">
        <p14:creationId xmlns:p14="http://schemas.microsoft.com/office/powerpoint/2010/main" val="3482705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4276740" rtl="0" eaLnBrk="1" latinLnBrk="0" hangingPunct="1">
        <a:lnSpc>
          <a:spcPct val="90000"/>
        </a:lnSpc>
        <a:spcBef>
          <a:spcPct val="0"/>
        </a:spcBef>
        <a:buNone/>
        <a:defRPr sz="20579" kern="1200">
          <a:solidFill>
            <a:schemeClr val="tx1"/>
          </a:solidFill>
          <a:latin typeface="+mj-lt"/>
          <a:ea typeface="+mj-ea"/>
          <a:cs typeface="+mj-cs"/>
        </a:defRPr>
      </a:lvl1pPr>
    </p:titleStyle>
    <p:bodyStyle>
      <a:lvl1pPr marL="1069185" indent="-1069185" algn="l" defTabSz="4276740" rtl="0" eaLnBrk="1" latinLnBrk="0" hangingPunct="1">
        <a:lnSpc>
          <a:spcPct val="90000"/>
        </a:lnSpc>
        <a:spcBef>
          <a:spcPts val="4677"/>
        </a:spcBef>
        <a:buFont typeface="Arial" panose="020B0604020202020204" pitchFamily="34" charset="0"/>
        <a:buChar char="•"/>
        <a:defRPr sz="13096" kern="1200">
          <a:solidFill>
            <a:schemeClr val="tx1"/>
          </a:solidFill>
          <a:latin typeface="+mn-lt"/>
          <a:ea typeface="+mn-ea"/>
          <a:cs typeface="+mn-cs"/>
        </a:defRPr>
      </a:lvl1pPr>
      <a:lvl2pPr marL="3207555" indent="-1069185" algn="l" defTabSz="4276740" rtl="0" eaLnBrk="1" latinLnBrk="0" hangingPunct="1">
        <a:lnSpc>
          <a:spcPct val="90000"/>
        </a:lnSpc>
        <a:spcBef>
          <a:spcPts val="2339"/>
        </a:spcBef>
        <a:buFont typeface="Arial" panose="020B0604020202020204" pitchFamily="34" charset="0"/>
        <a:buChar char="•"/>
        <a:defRPr sz="11225" kern="1200">
          <a:solidFill>
            <a:schemeClr val="tx1"/>
          </a:solidFill>
          <a:latin typeface="+mn-lt"/>
          <a:ea typeface="+mn-ea"/>
          <a:cs typeface="+mn-cs"/>
        </a:defRPr>
      </a:lvl2pPr>
      <a:lvl3pPr marL="5345925" indent="-1069185" algn="l" defTabSz="4276740" rtl="0" eaLnBrk="1" latinLnBrk="0" hangingPunct="1">
        <a:lnSpc>
          <a:spcPct val="90000"/>
        </a:lnSpc>
        <a:spcBef>
          <a:spcPts val="2339"/>
        </a:spcBef>
        <a:buFont typeface="Arial" panose="020B0604020202020204" pitchFamily="34" charset="0"/>
        <a:buChar char="•"/>
        <a:defRPr sz="9354" kern="1200">
          <a:solidFill>
            <a:schemeClr val="tx1"/>
          </a:solidFill>
          <a:latin typeface="+mn-lt"/>
          <a:ea typeface="+mn-ea"/>
          <a:cs typeface="+mn-cs"/>
        </a:defRPr>
      </a:lvl3pPr>
      <a:lvl4pPr marL="7484295" indent="-1069185" algn="l" defTabSz="4276740" rtl="0" eaLnBrk="1" latinLnBrk="0" hangingPunct="1">
        <a:lnSpc>
          <a:spcPct val="90000"/>
        </a:lnSpc>
        <a:spcBef>
          <a:spcPts val="2339"/>
        </a:spcBef>
        <a:buFont typeface="Arial" panose="020B0604020202020204" pitchFamily="34" charset="0"/>
        <a:buChar char="•"/>
        <a:defRPr sz="8419" kern="1200">
          <a:solidFill>
            <a:schemeClr val="tx1"/>
          </a:solidFill>
          <a:latin typeface="+mn-lt"/>
          <a:ea typeface="+mn-ea"/>
          <a:cs typeface="+mn-cs"/>
        </a:defRPr>
      </a:lvl4pPr>
      <a:lvl5pPr marL="9622666" indent="-1069185" algn="l" defTabSz="4276740" rtl="0" eaLnBrk="1" latinLnBrk="0" hangingPunct="1">
        <a:lnSpc>
          <a:spcPct val="90000"/>
        </a:lnSpc>
        <a:spcBef>
          <a:spcPts val="2339"/>
        </a:spcBef>
        <a:buFont typeface="Arial" panose="020B0604020202020204" pitchFamily="34" charset="0"/>
        <a:buChar char="•"/>
        <a:defRPr sz="8419" kern="1200">
          <a:solidFill>
            <a:schemeClr val="tx1"/>
          </a:solidFill>
          <a:latin typeface="+mn-lt"/>
          <a:ea typeface="+mn-ea"/>
          <a:cs typeface="+mn-cs"/>
        </a:defRPr>
      </a:lvl5pPr>
      <a:lvl6pPr marL="11761036" indent="-1069185" algn="l" defTabSz="4276740" rtl="0" eaLnBrk="1" latinLnBrk="0" hangingPunct="1">
        <a:lnSpc>
          <a:spcPct val="90000"/>
        </a:lnSpc>
        <a:spcBef>
          <a:spcPts val="2339"/>
        </a:spcBef>
        <a:buFont typeface="Arial" panose="020B0604020202020204" pitchFamily="34" charset="0"/>
        <a:buChar char="•"/>
        <a:defRPr sz="8419" kern="1200">
          <a:solidFill>
            <a:schemeClr val="tx1"/>
          </a:solidFill>
          <a:latin typeface="+mn-lt"/>
          <a:ea typeface="+mn-ea"/>
          <a:cs typeface="+mn-cs"/>
        </a:defRPr>
      </a:lvl6pPr>
      <a:lvl7pPr marL="13899406" indent="-1069185" algn="l" defTabSz="4276740" rtl="0" eaLnBrk="1" latinLnBrk="0" hangingPunct="1">
        <a:lnSpc>
          <a:spcPct val="90000"/>
        </a:lnSpc>
        <a:spcBef>
          <a:spcPts val="2339"/>
        </a:spcBef>
        <a:buFont typeface="Arial" panose="020B0604020202020204" pitchFamily="34" charset="0"/>
        <a:buChar char="•"/>
        <a:defRPr sz="8419" kern="1200">
          <a:solidFill>
            <a:schemeClr val="tx1"/>
          </a:solidFill>
          <a:latin typeface="+mn-lt"/>
          <a:ea typeface="+mn-ea"/>
          <a:cs typeface="+mn-cs"/>
        </a:defRPr>
      </a:lvl7pPr>
      <a:lvl8pPr marL="16037776" indent="-1069185" algn="l" defTabSz="4276740" rtl="0" eaLnBrk="1" latinLnBrk="0" hangingPunct="1">
        <a:lnSpc>
          <a:spcPct val="90000"/>
        </a:lnSpc>
        <a:spcBef>
          <a:spcPts val="2339"/>
        </a:spcBef>
        <a:buFont typeface="Arial" panose="020B0604020202020204" pitchFamily="34" charset="0"/>
        <a:buChar char="•"/>
        <a:defRPr sz="8419" kern="1200">
          <a:solidFill>
            <a:schemeClr val="tx1"/>
          </a:solidFill>
          <a:latin typeface="+mn-lt"/>
          <a:ea typeface="+mn-ea"/>
          <a:cs typeface="+mn-cs"/>
        </a:defRPr>
      </a:lvl8pPr>
      <a:lvl9pPr marL="18176146" indent="-1069185" algn="l" defTabSz="4276740" rtl="0" eaLnBrk="1" latinLnBrk="0" hangingPunct="1">
        <a:lnSpc>
          <a:spcPct val="90000"/>
        </a:lnSpc>
        <a:spcBef>
          <a:spcPts val="2339"/>
        </a:spcBef>
        <a:buFont typeface="Arial" panose="020B0604020202020204" pitchFamily="34" charset="0"/>
        <a:buChar char="•"/>
        <a:defRPr sz="8419" kern="1200">
          <a:solidFill>
            <a:schemeClr val="tx1"/>
          </a:solidFill>
          <a:latin typeface="+mn-lt"/>
          <a:ea typeface="+mn-ea"/>
          <a:cs typeface="+mn-cs"/>
        </a:defRPr>
      </a:lvl9pPr>
    </p:bodyStyle>
    <p:otherStyle>
      <a:defPPr>
        <a:defRPr lang="en-US"/>
      </a:defPPr>
      <a:lvl1pPr marL="0" algn="l" defTabSz="4276740" rtl="0" eaLnBrk="1" latinLnBrk="0" hangingPunct="1">
        <a:defRPr sz="8419" kern="1200">
          <a:solidFill>
            <a:schemeClr val="tx1"/>
          </a:solidFill>
          <a:latin typeface="+mn-lt"/>
          <a:ea typeface="+mn-ea"/>
          <a:cs typeface="+mn-cs"/>
        </a:defRPr>
      </a:lvl1pPr>
      <a:lvl2pPr marL="2138370" algn="l" defTabSz="4276740" rtl="0" eaLnBrk="1" latinLnBrk="0" hangingPunct="1">
        <a:defRPr sz="8419" kern="1200">
          <a:solidFill>
            <a:schemeClr val="tx1"/>
          </a:solidFill>
          <a:latin typeface="+mn-lt"/>
          <a:ea typeface="+mn-ea"/>
          <a:cs typeface="+mn-cs"/>
        </a:defRPr>
      </a:lvl2pPr>
      <a:lvl3pPr marL="4276740" algn="l" defTabSz="4276740" rtl="0" eaLnBrk="1" latinLnBrk="0" hangingPunct="1">
        <a:defRPr sz="8419" kern="1200">
          <a:solidFill>
            <a:schemeClr val="tx1"/>
          </a:solidFill>
          <a:latin typeface="+mn-lt"/>
          <a:ea typeface="+mn-ea"/>
          <a:cs typeface="+mn-cs"/>
        </a:defRPr>
      </a:lvl3pPr>
      <a:lvl4pPr marL="6415110" algn="l" defTabSz="4276740" rtl="0" eaLnBrk="1" latinLnBrk="0" hangingPunct="1">
        <a:defRPr sz="8419" kern="1200">
          <a:solidFill>
            <a:schemeClr val="tx1"/>
          </a:solidFill>
          <a:latin typeface="+mn-lt"/>
          <a:ea typeface="+mn-ea"/>
          <a:cs typeface="+mn-cs"/>
        </a:defRPr>
      </a:lvl4pPr>
      <a:lvl5pPr marL="8553480" algn="l" defTabSz="4276740" rtl="0" eaLnBrk="1" latinLnBrk="0" hangingPunct="1">
        <a:defRPr sz="8419" kern="1200">
          <a:solidFill>
            <a:schemeClr val="tx1"/>
          </a:solidFill>
          <a:latin typeface="+mn-lt"/>
          <a:ea typeface="+mn-ea"/>
          <a:cs typeface="+mn-cs"/>
        </a:defRPr>
      </a:lvl5pPr>
      <a:lvl6pPr marL="10691851" algn="l" defTabSz="4276740" rtl="0" eaLnBrk="1" latinLnBrk="0" hangingPunct="1">
        <a:defRPr sz="8419" kern="1200">
          <a:solidFill>
            <a:schemeClr val="tx1"/>
          </a:solidFill>
          <a:latin typeface="+mn-lt"/>
          <a:ea typeface="+mn-ea"/>
          <a:cs typeface="+mn-cs"/>
        </a:defRPr>
      </a:lvl6pPr>
      <a:lvl7pPr marL="12830221" algn="l" defTabSz="4276740" rtl="0" eaLnBrk="1" latinLnBrk="0" hangingPunct="1">
        <a:defRPr sz="8419" kern="1200">
          <a:solidFill>
            <a:schemeClr val="tx1"/>
          </a:solidFill>
          <a:latin typeface="+mn-lt"/>
          <a:ea typeface="+mn-ea"/>
          <a:cs typeface="+mn-cs"/>
        </a:defRPr>
      </a:lvl7pPr>
      <a:lvl8pPr marL="14968591" algn="l" defTabSz="4276740" rtl="0" eaLnBrk="1" latinLnBrk="0" hangingPunct="1">
        <a:defRPr sz="8419" kern="1200">
          <a:solidFill>
            <a:schemeClr val="tx1"/>
          </a:solidFill>
          <a:latin typeface="+mn-lt"/>
          <a:ea typeface="+mn-ea"/>
          <a:cs typeface="+mn-cs"/>
        </a:defRPr>
      </a:lvl8pPr>
      <a:lvl9pPr marL="17106961" algn="l" defTabSz="4276740" rtl="0" eaLnBrk="1" latinLnBrk="0" hangingPunct="1">
        <a:defRPr sz="841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slideLayout" Target="../slideLayouts/slideLayout1.xml"/><Relationship Id="rId7" Type="http://schemas.openxmlformats.org/officeDocument/2006/relationships/chart" Target="../charts/chart1.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3.png"/><Relationship Id="rId5" Type="http://schemas.openxmlformats.org/officeDocument/2006/relationships/image" Target="../media/image2.png"/><Relationship Id="rId10" Type="http://schemas.openxmlformats.org/officeDocument/2006/relationships/image" Target="../media/image6.png"/><Relationship Id="rId4" Type="http://schemas.openxmlformats.org/officeDocument/2006/relationships/image" Target="../media/image1.png"/><Relationship Id="rId9"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550764" y="1531400"/>
            <a:ext cx="41702237" cy="4761164"/>
          </a:xfrm>
          <a:prstGeom prst="rect">
            <a:avLst/>
          </a:prstGeom>
          <a:solidFill>
            <a:srgbClr val="E72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64" baseline="30000" dirty="0"/>
          </a:p>
        </p:txBody>
      </p:sp>
      <p:sp>
        <p:nvSpPr>
          <p:cNvPr id="5" name="Text Box 3"/>
          <p:cNvSpPr txBox="1">
            <a:spLocks noChangeArrowheads="1"/>
          </p:cNvSpPr>
          <p:nvPr/>
        </p:nvSpPr>
        <p:spPr bwMode="auto">
          <a:xfrm>
            <a:off x="672984" y="6536267"/>
            <a:ext cx="17039283" cy="21285643"/>
          </a:xfrm>
          <a:prstGeom prst="rect">
            <a:avLst/>
          </a:prstGeom>
          <a:noFill/>
          <a:ln>
            <a:noFill/>
          </a:ln>
          <a:effectLst/>
          <a:extLst>
            <a:ext uri="{909E8E84-426E-40DD-AFC4-6F175D3DCCD1}">
              <a14:hiddenFill xmlns:a14="http://schemas.microsoft.com/office/drawing/2010/main">
                <a:solidFill>
                  <a:srgbClr val="F57B6B"/>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1024" tIns="21024" rIns="21024" bIns="21024" numCol="1" anchor="t" anchorCtr="0" compatLnSpc="1">
            <a:prstTxWarp prst="textNoShape">
              <a:avLst/>
            </a:prstTxWarp>
          </a:bodyPr>
          <a:lstStyle/>
          <a:p>
            <a:pPr algn="just">
              <a:lnSpc>
                <a:spcPct val="140000"/>
              </a:lnSpc>
              <a:spcAft>
                <a:spcPts val="800"/>
              </a:spcAft>
            </a:pPr>
            <a:r>
              <a:rPr lang="en-GB" sz="4800" b="1" dirty="0">
                <a:latin typeface="Candara" panose="020E0502030303020204" pitchFamily="34" charset="0"/>
                <a:ea typeface="Times New Roman" panose="02020603050405020304" pitchFamily="18" charset="0"/>
                <a:cs typeface="Times New Roman" panose="02020603050405020304" pitchFamily="18" charset="0"/>
              </a:rPr>
              <a:t>Background</a:t>
            </a:r>
          </a:p>
          <a:p>
            <a:pPr algn="just">
              <a:lnSpc>
                <a:spcPct val="140000"/>
              </a:lnSpc>
              <a:spcAft>
                <a:spcPts val="800"/>
              </a:spcAft>
            </a:pPr>
            <a:r>
              <a:rPr lang="en-GB" sz="4000" dirty="0">
                <a:latin typeface="Candara" panose="020E0502030303020204" pitchFamily="34" charset="0"/>
              </a:rPr>
              <a:t>Timely DNA PCR testing for HIV exposed infants is key to determining the care package for the infants and is associated with better health outcomes.  Despite overall improvement in infant HIV testing, early infant diagnosis (EID) within 2 months of birth has remained low at 52% in sub-Saharan Africa, and only at 45% in Uganda by the end of 2018. We introduced maternal EDD tracking and supported quality reporting to improve timing of 1</a:t>
            </a:r>
            <a:r>
              <a:rPr lang="en-GB" sz="4000" baseline="30000" dirty="0">
                <a:latin typeface="Candara" panose="020E0502030303020204" pitchFamily="34" charset="0"/>
              </a:rPr>
              <a:t>st</a:t>
            </a:r>
            <a:r>
              <a:rPr lang="en-GB" sz="4000" dirty="0">
                <a:latin typeface="Candara" panose="020E0502030303020204" pitchFamily="34" charset="0"/>
              </a:rPr>
              <a:t> PCR. We reviewed trends in EID testing rates from Jan 2015 to September 2019 to assess impact of improved EDD tracking and quality EID reporting.</a:t>
            </a:r>
          </a:p>
          <a:p>
            <a:pPr algn="just">
              <a:lnSpc>
                <a:spcPct val="140000"/>
              </a:lnSpc>
              <a:spcAft>
                <a:spcPts val="800"/>
              </a:spcAft>
            </a:pPr>
            <a:r>
              <a:rPr lang="en-GB" sz="4800" b="1" dirty="0">
                <a:latin typeface="Candara" panose="020E0502030303020204" pitchFamily="34" charset="0"/>
                <a:ea typeface="Times New Roman" panose="02020603050405020304" pitchFamily="18" charset="0"/>
                <a:cs typeface="Times New Roman" panose="02020603050405020304" pitchFamily="18" charset="0"/>
              </a:rPr>
              <a:t>Methods</a:t>
            </a:r>
            <a:r>
              <a:rPr lang="en-GB" sz="4800" dirty="0">
                <a:latin typeface="Candara" panose="020E0502030303020204" pitchFamily="34" charset="0"/>
                <a:ea typeface="Times New Roman" panose="02020603050405020304" pitchFamily="18" charset="0"/>
                <a:cs typeface="Times New Roman" panose="02020603050405020304" pitchFamily="18" charset="0"/>
              </a:rPr>
              <a:t>: </a:t>
            </a:r>
          </a:p>
          <a:p>
            <a:pPr marL="857250" indent="-857250" algn="just">
              <a:lnSpc>
                <a:spcPct val="140000"/>
              </a:lnSpc>
              <a:spcAft>
                <a:spcPts val="800"/>
              </a:spcAft>
              <a:buFont typeface="Arial" panose="020B0604020202020204" pitchFamily="34" charset="0"/>
              <a:buChar char="•"/>
            </a:pPr>
            <a:r>
              <a:rPr lang="en-GB" sz="4000" dirty="0">
                <a:latin typeface="Candara" panose="020E0502030303020204" pitchFamily="34" charset="0"/>
                <a:ea typeface="Times New Roman" panose="02020603050405020304" pitchFamily="18" charset="0"/>
                <a:cs typeface="Times New Roman" panose="02020603050405020304" pitchFamily="18" charset="0"/>
              </a:rPr>
              <a:t>From April 2015, the Infectious Diseases Institute (IDI) strengthened EID services at 112 sites in the urban Kampala-Wakiso region that included: staff training and mentoring, M&amp;E tools distribution and utilization, reporting through the national grid, quarterly performance reviews, and targeted quality improvement projects. </a:t>
            </a:r>
          </a:p>
          <a:p>
            <a:pPr marL="857250" indent="-857250" algn="just">
              <a:lnSpc>
                <a:spcPct val="140000"/>
              </a:lnSpc>
              <a:spcAft>
                <a:spcPts val="800"/>
              </a:spcAft>
              <a:buFont typeface="Arial" panose="020B0604020202020204" pitchFamily="34" charset="0"/>
              <a:buChar char="•"/>
            </a:pPr>
            <a:r>
              <a:rPr lang="en-GB" sz="4000" dirty="0">
                <a:latin typeface="Candara" panose="020E0502030303020204" pitchFamily="34" charset="0"/>
                <a:ea typeface="Times New Roman" panose="02020603050405020304" pitchFamily="18" charset="0"/>
                <a:cs typeface="Times New Roman" panose="02020603050405020304" pitchFamily="18" charset="0"/>
              </a:rPr>
              <a:t>From November 2017, IDI strengthened monitoring EDD using the EDD tracker, a longitudinal register that enrols pregnant women at ANC1 using their EDD and follows them up through delivery to the time of 1</a:t>
            </a:r>
            <a:r>
              <a:rPr lang="en-GB" sz="4000" baseline="30000" dirty="0">
                <a:latin typeface="Candara" panose="020E0502030303020204" pitchFamily="34" charset="0"/>
                <a:ea typeface="Times New Roman" panose="02020603050405020304" pitchFamily="18" charset="0"/>
                <a:cs typeface="Times New Roman" panose="02020603050405020304" pitchFamily="18" charset="0"/>
              </a:rPr>
              <a:t>st</a:t>
            </a:r>
            <a:r>
              <a:rPr lang="en-GB" sz="4000" dirty="0">
                <a:latin typeface="Candara" panose="020E0502030303020204" pitchFamily="34" charset="0"/>
                <a:ea typeface="Times New Roman" panose="02020603050405020304" pitchFamily="18" charset="0"/>
                <a:cs typeface="Times New Roman" panose="02020603050405020304" pitchFamily="18" charset="0"/>
              </a:rPr>
              <a:t> DNA PCR. </a:t>
            </a:r>
            <a:r>
              <a:rPr lang="en-GB" sz="4000" dirty="0"/>
              <a:t>Clients were followed up with a phone call or home visit as guided by the EDD. EID reports were submitted monthly to the district health information software (DHIS2) platform. </a:t>
            </a:r>
            <a:endParaRPr lang="en-GB" sz="4000" dirty="0">
              <a:latin typeface="Candara" panose="020E0502030303020204" pitchFamily="34" charset="0"/>
              <a:ea typeface="Times New Roman" panose="02020603050405020304" pitchFamily="18" charset="0"/>
              <a:cs typeface="Times New Roman" panose="02020603050405020304" pitchFamily="18" charset="0"/>
            </a:endParaRPr>
          </a:p>
          <a:p>
            <a:pPr marL="857250" indent="-857250" algn="just">
              <a:lnSpc>
                <a:spcPct val="140000"/>
              </a:lnSpc>
              <a:spcAft>
                <a:spcPts val="800"/>
              </a:spcAft>
              <a:buFont typeface="Arial" panose="020B0604020202020204" pitchFamily="34" charset="0"/>
              <a:buChar char="•"/>
            </a:pPr>
            <a:r>
              <a:rPr lang="en-GB" sz="4000" dirty="0">
                <a:latin typeface="Candara" panose="020E0502030303020204" pitchFamily="34" charset="0"/>
                <a:ea typeface="Times New Roman" panose="02020603050405020304" pitchFamily="18" charset="0"/>
                <a:cs typeface="Times New Roman" panose="02020603050405020304" pitchFamily="18" charset="0"/>
              </a:rPr>
              <a:t>We extracted aggregate data for 0-2 month and calculated proportions against total 1st DNA PCR testing and computed trend analysis for proportions using STATA13</a:t>
            </a:r>
            <a:endParaRPr lang="en-US" altLang="en-US" sz="4000" dirty="0">
              <a:latin typeface="Candara" panose="020E0502030303020204" pitchFamily="34" charset="0"/>
            </a:endParaRPr>
          </a:p>
        </p:txBody>
      </p:sp>
      <p:sp>
        <p:nvSpPr>
          <p:cNvPr id="7" name="Text Box 5"/>
          <p:cNvSpPr txBox="1">
            <a:spLocks noChangeArrowheads="1"/>
          </p:cNvSpPr>
          <p:nvPr/>
        </p:nvSpPr>
        <p:spPr bwMode="auto">
          <a:xfrm>
            <a:off x="2750393" y="1613531"/>
            <a:ext cx="36576000" cy="2017659"/>
          </a:xfrm>
          <a:prstGeom prst="rect">
            <a:avLst/>
          </a:prstGeom>
          <a:noFill/>
          <a:ln>
            <a:noFill/>
          </a:ln>
          <a:effectLst/>
          <a:extLst>
            <a:ext uri="{909E8E84-426E-40DD-AFC4-6F175D3DCCD1}">
              <a14:hiddenFill xmlns:a14="http://schemas.microsoft.com/office/drawing/2010/main">
                <a:solidFill>
                  <a:srgbClr val="F57B6B"/>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1024" tIns="21024" rIns="21024" bIns="21024" numCol="1" anchor="t" anchorCtr="0" compatLnSpc="1">
            <a:prstTxWarp prst="textNoShape">
              <a:avLst/>
            </a:prstTxWarp>
          </a:bodyPr>
          <a:lstStyle/>
          <a:p>
            <a:pPr algn="ctr" defTabSz="525571" eaLnBrk="0" fontAlgn="base" hangingPunct="0">
              <a:spcBef>
                <a:spcPct val="0"/>
              </a:spcBef>
              <a:spcAft>
                <a:spcPct val="0"/>
              </a:spcAft>
            </a:pPr>
            <a:r>
              <a:rPr lang="en-US" sz="7200" b="1" dirty="0">
                <a:solidFill>
                  <a:schemeClr val="bg1"/>
                </a:solidFill>
              </a:rPr>
              <a:t>Improvement in timely infant HIV testing following monitoring of estimated date of delivery (EDD) and quality reporting for the urban districts of Kampala and Wakiso, Uganda</a:t>
            </a:r>
          </a:p>
        </p:txBody>
      </p:sp>
      <p:sp>
        <p:nvSpPr>
          <p:cNvPr id="9" name="Text Box 7"/>
          <p:cNvSpPr txBox="1">
            <a:spLocks noChangeArrowheads="1"/>
          </p:cNvSpPr>
          <p:nvPr/>
        </p:nvSpPr>
        <p:spPr bwMode="auto">
          <a:xfrm>
            <a:off x="3778246" y="4008098"/>
            <a:ext cx="32640103" cy="1907559"/>
          </a:xfrm>
          <a:prstGeom prst="rect">
            <a:avLst/>
          </a:prstGeom>
          <a:noFill/>
          <a:ln>
            <a:noFill/>
          </a:ln>
          <a:effectLst/>
          <a:extLst>
            <a:ext uri="{909E8E84-426E-40DD-AFC4-6F175D3DCCD1}">
              <a14:hiddenFill xmlns:a14="http://schemas.microsoft.com/office/drawing/2010/main">
                <a:solidFill>
                  <a:srgbClr val="F57B6B"/>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1024" tIns="21024" rIns="21024" bIns="21024" numCol="1" anchor="t" anchorCtr="0" compatLnSpc="1">
            <a:prstTxWarp prst="textNoShape">
              <a:avLst/>
            </a:prstTxWarp>
          </a:bodyPr>
          <a:lstStyle/>
          <a:p>
            <a:pPr algn="ctr"/>
            <a:r>
              <a:rPr lang="en-US" sz="4000" b="1" dirty="0">
                <a:solidFill>
                  <a:schemeClr val="bg1"/>
                </a:solidFill>
              </a:rPr>
              <a:t>Zikulah Namukwaya</a:t>
            </a:r>
            <a:r>
              <a:rPr lang="en-US" sz="4000" b="1" baseline="30000" dirty="0">
                <a:solidFill>
                  <a:schemeClr val="bg1"/>
                </a:solidFill>
              </a:rPr>
              <a:t>1</a:t>
            </a:r>
            <a:r>
              <a:rPr lang="en-US" sz="4000" dirty="0">
                <a:solidFill>
                  <a:schemeClr val="bg1"/>
                </a:solidFill>
              </a:rPr>
              <a:t>, Rhoda Mwondha</a:t>
            </a:r>
            <a:r>
              <a:rPr lang="en-US" sz="4000" baseline="30000" dirty="0">
                <a:solidFill>
                  <a:schemeClr val="bg1"/>
                </a:solidFill>
              </a:rPr>
              <a:t>1</a:t>
            </a:r>
            <a:r>
              <a:rPr lang="en-US" sz="4000" dirty="0">
                <a:solidFill>
                  <a:schemeClr val="bg1"/>
                </a:solidFill>
              </a:rPr>
              <a:t>, Allan Simwogerere</a:t>
            </a:r>
            <a:r>
              <a:rPr lang="en-US" sz="4000" baseline="30000" dirty="0">
                <a:solidFill>
                  <a:schemeClr val="bg1"/>
                </a:solidFill>
              </a:rPr>
              <a:t>1</a:t>
            </a:r>
            <a:r>
              <a:rPr lang="en-US" sz="4000" dirty="0">
                <a:solidFill>
                  <a:schemeClr val="bg1"/>
                </a:solidFill>
              </a:rPr>
              <a:t>, Herbert Wasswa</a:t>
            </a:r>
            <a:r>
              <a:rPr lang="en-US" sz="4000" baseline="30000" dirty="0">
                <a:solidFill>
                  <a:schemeClr val="bg1"/>
                </a:solidFill>
              </a:rPr>
              <a:t>1</a:t>
            </a:r>
            <a:r>
              <a:rPr lang="en-US" sz="4000" dirty="0">
                <a:solidFill>
                  <a:schemeClr val="bg1"/>
                </a:solidFill>
              </a:rPr>
              <a:t>, Lilian Nakamatte</a:t>
            </a:r>
            <a:r>
              <a:rPr lang="en-US" sz="4000" baseline="30000" dirty="0">
                <a:solidFill>
                  <a:schemeClr val="bg1"/>
                </a:solidFill>
              </a:rPr>
              <a:t>1</a:t>
            </a:r>
            <a:r>
              <a:rPr lang="en-US" sz="4000" dirty="0">
                <a:solidFill>
                  <a:schemeClr val="bg1"/>
                </a:solidFill>
              </a:rPr>
              <a:t>, Doreen Maala</a:t>
            </a:r>
            <a:r>
              <a:rPr lang="en-US" sz="4000" baseline="30000" dirty="0">
                <a:solidFill>
                  <a:schemeClr val="bg1"/>
                </a:solidFill>
              </a:rPr>
              <a:t>1</a:t>
            </a:r>
            <a:r>
              <a:rPr lang="en-US" sz="4000" dirty="0">
                <a:solidFill>
                  <a:schemeClr val="bg1"/>
                </a:solidFill>
              </a:rPr>
              <a:t>, Catherine Ninsiima</a:t>
            </a:r>
            <a:r>
              <a:rPr lang="en-US" sz="4000" baseline="30000" dirty="0">
                <a:solidFill>
                  <a:schemeClr val="bg1"/>
                </a:solidFill>
              </a:rPr>
              <a:t>1</a:t>
            </a:r>
            <a:r>
              <a:rPr lang="en-US" sz="4000" dirty="0">
                <a:solidFill>
                  <a:schemeClr val="bg1"/>
                </a:solidFill>
              </a:rPr>
              <a:t>, Grace. M. Naikazi</a:t>
            </a:r>
            <a:r>
              <a:rPr lang="en-US" sz="4000" baseline="30000" dirty="0">
                <a:solidFill>
                  <a:schemeClr val="bg1"/>
                </a:solidFill>
              </a:rPr>
              <a:t>2</a:t>
            </a:r>
            <a:r>
              <a:rPr lang="en-US" sz="4000" dirty="0">
                <a:solidFill>
                  <a:schemeClr val="bg1"/>
                </a:solidFill>
              </a:rPr>
              <a:t>, Nelson Kalema</a:t>
            </a:r>
            <a:r>
              <a:rPr lang="en-US" sz="4000" baseline="30000" dirty="0">
                <a:solidFill>
                  <a:schemeClr val="bg1"/>
                </a:solidFill>
              </a:rPr>
              <a:t>1</a:t>
            </a:r>
            <a:r>
              <a:rPr lang="en-US" sz="4000" dirty="0">
                <a:solidFill>
                  <a:schemeClr val="bg1"/>
                </a:solidFill>
              </a:rPr>
              <a:t>,  Joanita Kigozi</a:t>
            </a:r>
            <a:r>
              <a:rPr lang="en-US" sz="4000" baseline="30000" dirty="0">
                <a:solidFill>
                  <a:schemeClr val="bg1"/>
                </a:solidFill>
              </a:rPr>
              <a:t>1</a:t>
            </a:r>
            <a:r>
              <a:rPr lang="en-US" sz="4000" dirty="0">
                <a:solidFill>
                  <a:schemeClr val="bg1"/>
                </a:solidFill>
              </a:rPr>
              <a:t>, Alex Muganzi</a:t>
            </a:r>
            <a:r>
              <a:rPr lang="en-US" sz="4000" baseline="30000" dirty="0">
                <a:solidFill>
                  <a:schemeClr val="bg1"/>
                </a:solidFill>
              </a:rPr>
              <a:t>1</a:t>
            </a:r>
            <a:r>
              <a:rPr lang="en-US" sz="4000" dirty="0">
                <a:solidFill>
                  <a:schemeClr val="bg1"/>
                </a:solidFill>
              </a:rPr>
              <a:t>, Martin Ssuuna</a:t>
            </a:r>
            <a:r>
              <a:rPr lang="en-US" sz="4000" baseline="30000" dirty="0">
                <a:solidFill>
                  <a:schemeClr val="bg1"/>
                </a:solidFill>
              </a:rPr>
              <a:t>1</a:t>
            </a:r>
          </a:p>
          <a:p>
            <a:pPr algn="just"/>
            <a:r>
              <a:rPr lang="en-US" sz="4000" i="1" baseline="30000" dirty="0">
                <a:solidFill>
                  <a:schemeClr val="bg1"/>
                </a:solidFill>
              </a:rPr>
              <a:t>1</a:t>
            </a:r>
            <a:r>
              <a:rPr lang="en-US" sz="4000" i="1" dirty="0">
                <a:solidFill>
                  <a:schemeClr val="bg1"/>
                </a:solidFill>
              </a:rPr>
              <a:t>Infectious Diseases Institute, Makerere College of Health Sciences, Makerere University, Kampala, Uganda. </a:t>
            </a:r>
            <a:r>
              <a:rPr lang="en-US" sz="4000" i="1" baseline="30000" dirty="0">
                <a:solidFill>
                  <a:schemeClr val="bg1"/>
                </a:solidFill>
              </a:rPr>
              <a:t>2</a:t>
            </a:r>
            <a:r>
              <a:rPr lang="en-US" sz="4000" i="1" dirty="0">
                <a:solidFill>
                  <a:schemeClr val="bg1"/>
                </a:solidFill>
              </a:rPr>
              <a:t>Mildmay Uganda</a:t>
            </a:r>
          </a:p>
          <a:p>
            <a:pPr algn="just"/>
            <a:endParaRPr lang="en-US" sz="4000" dirty="0">
              <a:solidFill>
                <a:schemeClr val="bg1"/>
              </a:solidFill>
              <a:latin typeface="Palatino Linotype" panose="02040502050505030304" pitchFamily="18" charset="0"/>
              <a:ea typeface="Verdana" panose="020B0604030504040204" pitchFamily="34" charset="0"/>
              <a:cs typeface="Arial" panose="020B0604020202020204" pitchFamily="34" charset="0"/>
            </a:endParaRPr>
          </a:p>
        </p:txBody>
      </p:sp>
      <p:cxnSp>
        <p:nvCxnSpPr>
          <p:cNvPr id="1035" name="AutoShape 11"/>
          <p:cNvCxnSpPr>
            <a:cxnSpLocks noChangeShapeType="1"/>
          </p:cNvCxnSpPr>
          <p:nvPr/>
        </p:nvCxnSpPr>
        <p:spPr bwMode="auto">
          <a:xfrm>
            <a:off x="11940877" y="29763720"/>
            <a:ext cx="18922008" cy="0"/>
          </a:xfrm>
          <a:prstGeom prst="straightConnector1">
            <a:avLst/>
          </a:prstGeom>
          <a:noFill/>
          <a:ln w="76200">
            <a:solidFill>
              <a:srgbClr val="EF402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68686"/>
                  </a:outerShdw>
                </a:effectLst>
              </a14:hiddenEffects>
            </a:ext>
          </a:extLst>
        </p:spPr>
      </p:cxnSp>
      <p:sp>
        <p:nvSpPr>
          <p:cNvPr id="2" name="Rectangle 1"/>
          <p:cNvSpPr/>
          <p:nvPr/>
        </p:nvSpPr>
        <p:spPr>
          <a:xfrm>
            <a:off x="672981" y="28367474"/>
            <a:ext cx="41580018" cy="2560186"/>
          </a:xfrm>
          <a:prstGeom prst="rect">
            <a:avLst/>
          </a:prstGeom>
          <a:solidFill>
            <a:srgbClr val="E72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64"/>
          </a:p>
        </p:txBody>
      </p:sp>
      <p:sp>
        <p:nvSpPr>
          <p:cNvPr id="14" name="TextBox 13"/>
          <p:cNvSpPr txBox="1"/>
          <p:nvPr/>
        </p:nvSpPr>
        <p:spPr>
          <a:xfrm>
            <a:off x="672981" y="28985849"/>
            <a:ext cx="10856410" cy="1323439"/>
          </a:xfrm>
          <a:prstGeom prst="rect">
            <a:avLst/>
          </a:prstGeom>
          <a:noFill/>
        </p:spPr>
        <p:txBody>
          <a:bodyPr wrap="square" rtlCol="0">
            <a:spAutoFit/>
          </a:bodyPr>
          <a:lstStyle/>
          <a:p>
            <a:r>
              <a:rPr lang="en-GB" sz="4000" b="1" dirty="0">
                <a:solidFill>
                  <a:schemeClr val="bg1"/>
                </a:solidFill>
                <a:latin typeface="Century Gothic" panose="020B0502020202020204" pitchFamily="34" charset="0"/>
              </a:rPr>
              <a:t>PRESENTED AT THE 23</a:t>
            </a:r>
            <a:r>
              <a:rPr lang="en-GB" sz="4000" b="1" baseline="30000" dirty="0">
                <a:solidFill>
                  <a:schemeClr val="bg1"/>
                </a:solidFill>
                <a:latin typeface="Century Gothic" panose="020B0502020202020204" pitchFamily="34" charset="0"/>
              </a:rPr>
              <a:t>RD</a:t>
            </a:r>
            <a:r>
              <a:rPr lang="en-GB" sz="4000" b="1" dirty="0">
                <a:solidFill>
                  <a:schemeClr val="bg1"/>
                </a:solidFill>
                <a:latin typeface="Century Gothic" panose="020B0502020202020204" pitchFamily="34" charset="0"/>
              </a:rPr>
              <a:t> INTERNATIONAL AIDS CONFERENCE (AIDS 2020) </a:t>
            </a:r>
            <a:r>
              <a:rPr lang="es-ES" sz="4000" b="1" dirty="0">
                <a:solidFill>
                  <a:schemeClr val="bg1"/>
                </a:solidFill>
                <a:latin typeface="Century Gothic" panose="020B0502020202020204" pitchFamily="34" charset="0"/>
              </a:rPr>
              <a:t>| 6-10 JULY 2020</a:t>
            </a:r>
            <a:endParaRPr lang="en-GB" sz="4000" b="1" dirty="0">
              <a:solidFill>
                <a:schemeClr val="bg1"/>
              </a:solidFill>
              <a:latin typeface="Century Gothic" panose="020B0502020202020204" pitchFamily="34"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254960" y="29305583"/>
            <a:ext cx="5430051" cy="916274"/>
          </a:xfrm>
          <a:prstGeom prst="rect">
            <a:avLst/>
          </a:prstGeom>
        </p:spPr>
      </p:pic>
      <p:sp>
        <p:nvSpPr>
          <p:cNvPr id="12" name="Text Box 4"/>
          <p:cNvSpPr txBox="1">
            <a:spLocks noChangeArrowheads="1"/>
          </p:cNvSpPr>
          <p:nvPr/>
        </p:nvSpPr>
        <p:spPr bwMode="auto">
          <a:xfrm>
            <a:off x="18473522" y="6735218"/>
            <a:ext cx="23205727" cy="21317448"/>
          </a:xfrm>
          <a:prstGeom prst="rect">
            <a:avLst/>
          </a:prstGeom>
          <a:noFill/>
          <a:ln>
            <a:noFill/>
          </a:ln>
          <a:effectLst/>
          <a:extLst>
            <a:ext uri="{909E8E84-426E-40DD-AFC4-6F175D3DCCD1}">
              <a14:hiddenFill xmlns:a14="http://schemas.microsoft.com/office/drawing/2010/main">
                <a:solidFill>
                  <a:srgbClr val="F57B6B"/>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1024" tIns="21024" rIns="21024" bIns="21024" numCol="1" anchor="t" anchorCtr="0" compatLnSpc="1">
            <a:prstTxWarp prst="textNoShape">
              <a:avLst/>
            </a:prstTxWarp>
          </a:bodyPr>
          <a:lstStyle/>
          <a:p>
            <a:pPr algn="just">
              <a:lnSpc>
                <a:spcPct val="140000"/>
              </a:lnSpc>
              <a:spcAft>
                <a:spcPts val="800"/>
              </a:spcAft>
            </a:pPr>
            <a:r>
              <a:rPr lang="en-GB" sz="4400" b="1" dirty="0">
                <a:latin typeface="Candara" panose="020E0502030303020204" pitchFamily="34" charset="0"/>
                <a:ea typeface="Times New Roman" panose="02020603050405020304" pitchFamily="18" charset="0"/>
                <a:cs typeface="Times New Roman" panose="02020603050405020304" pitchFamily="18" charset="0"/>
              </a:rPr>
              <a:t>Results</a:t>
            </a:r>
          </a:p>
          <a:p>
            <a:pPr algn="just">
              <a:lnSpc>
                <a:spcPct val="140000"/>
              </a:lnSpc>
              <a:spcAft>
                <a:spcPts val="800"/>
              </a:spcAft>
            </a:pPr>
            <a:r>
              <a:rPr lang="en-GB" sz="4000" dirty="0">
                <a:latin typeface="Candara" panose="020E0502030303020204" pitchFamily="34" charset="0"/>
                <a:ea typeface="Times New Roman" panose="02020603050405020304" pitchFamily="18" charset="0"/>
                <a:cs typeface="Times New Roman" panose="02020603050405020304" pitchFamily="18" charset="0"/>
              </a:rPr>
              <a:t>Between Apr 2015 and Sep 2019, there was significant improvement in the proportion of infants testing within 2-months of age, from 30.1% in 2015 to 81.4% by Sept 2019 (</a:t>
            </a:r>
            <a:r>
              <a:rPr lang="en-GB" sz="4000" dirty="0" err="1">
                <a:latin typeface="Candara" panose="020E0502030303020204" pitchFamily="34" charset="0"/>
                <a:ea typeface="Times New Roman" panose="02020603050405020304" pitchFamily="18" charset="0"/>
                <a:cs typeface="Times New Roman" panose="02020603050405020304" pitchFamily="18" charset="0"/>
              </a:rPr>
              <a:t>pr</a:t>
            </a:r>
            <a:r>
              <a:rPr lang="en-GB" sz="4000" dirty="0">
                <a:latin typeface="Candara" panose="020E0502030303020204" pitchFamily="34" charset="0"/>
                <a:ea typeface="Times New Roman" panose="02020603050405020304" pitchFamily="18" charset="0"/>
                <a:cs typeface="Times New Roman" panose="02020603050405020304" pitchFamily="18" charset="0"/>
              </a:rPr>
              <a:t>&gt;chi2 = 0.001) </a:t>
            </a:r>
            <a:endParaRPr lang="en-US" sz="4000" dirty="0">
              <a:latin typeface="Candara" panose="020E0502030303020204" pitchFamily="34" charset="0"/>
              <a:ea typeface="Calibri" panose="020F0502020204030204" pitchFamily="34" charset="0"/>
              <a:cs typeface="Times New Roman" panose="02020603050405020304" pitchFamily="18" charset="0"/>
            </a:endParaRPr>
          </a:p>
        </p:txBody>
      </p:sp>
      <p:pic>
        <p:nvPicPr>
          <p:cNvPr id="13" name="Picture 12"/>
          <p:cNvPicPr>
            <a:picLocks noChangeAspect="1"/>
          </p:cNvPicPr>
          <p:nvPr/>
        </p:nvPicPr>
        <p:blipFill>
          <a:blip r:embed="rId5"/>
          <a:stretch>
            <a:fillRect/>
          </a:stretch>
        </p:blipFill>
        <p:spPr>
          <a:xfrm>
            <a:off x="736390" y="1832925"/>
            <a:ext cx="2301137" cy="2132014"/>
          </a:xfrm>
          <a:prstGeom prst="rect">
            <a:avLst/>
          </a:prstGeom>
        </p:spPr>
      </p:pic>
      <p:pic>
        <p:nvPicPr>
          <p:cNvPr id="15" name="Picture 14"/>
          <p:cNvPicPr>
            <a:picLocks noChangeAspect="1"/>
          </p:cNvPicPr>
          <p:nvPr/>
        </p:nvPicPr>
        <p:blipFill>
          <a:blip r:embed="rId6"/>
          <a:stretch>
            <a:fillRect/>
          </a:stretch>
        </p:blipFill>
        <p:spPr>
          <a:xfrm>
            <a:off x="39326395" y="1778813"/>
            <a:ext cx="2211563" cy="2078315"/>
          </a:xfrm>
          <a:prstGeom prst="rect">
            <a:avLst/>
          </a:prstGeom>
        </p:spPr>
      </p:pic>
      <p:graphicFrame>
        <p:nvGraphicFramePr>
          <p:cNvPr id="18" name="Content Placeholder 3"/>
          <p:cNvGraphicFramePr>
            <a:graphicFrameLocks/>
          </p:cNvGraphicFramePr>
          <p:nvPr>
            <p:extLst>
              <p:ext uri="{D42A27DB-BD31-4B8C-83A1-F6EECF244321}">
                <p14:modId xmlns:p14="http://schemas.microsoft.com/office/powerpoint/2010/main" val="2858062634"/>
              </p:ext>
            </p:extLst>
          </p:nvPr>
        </p:nvGraphicFramePr>
        <p:xfrm>
          <a:off x="18721985" y="9770759"/>
          <a:ext cx="22970524" cy="12630749"/>
        </p:xfrm>
        <a:graphic>
          <a:graphicData uri="http://schemas.openxmlformats.org/drawingml/2006/chart">
            <c:chart xmlns:c="http://schemas.openxmlformats.org/drawingml/2006/chart" xmlns:r="http://schemas.openxmlformats.org/officeDocument/2006/relationships" r:id="rId7"/>
          </a:graphicData>
        </a:graphic>
      </p:graphicFrame>
      <p:sp>
        <p:nvSpPr>
          <p:cNvPr id="19" name="Rectangle 18"/>
          <p:cNvSpPr/>
          <p:nvPr/>
        </p:nvSpPr>
        <p:spPr>
          <a:xfrm>
            <a:off x="18486782" y="22087640"/>
            <a:ext cx="23205726" cy="2952603"/>
          </a:xfrm>
          <a:prstGeom prst="rect">
            <a:avLst/>
          </a:prstGeom>
        </p:spPr>
        <p:txBody>
          <a:bodyPr wrap="square">
            <a:spAutoFit/>
          </a:bodyPr>
          <a:lstStyle/>
          <a:p>
            <a:pPr algn="just">
              <a:lnSpc>
                <a:spcPct val="140000"/>
              </a:lnSpc>
              <a:spcAft>
                <a:spcPts val="800"/>
              </a:spcAft>
            </a:pPr>
            <a:r>
              <a:rPr lang="en-GB" sz="4800" b="1" dirty="0">
                <a:latin typeface="Candara" panose="020E0502030303020204" pitchFamily="34" charset="0"/>
                <a:ea typeface="Times New Roman" panose="02020603050405020304" pitchFamily="18" charset="0"/>
                <a:cs typeface="Times New Roman" panose="02020603050405020304" pitchFamily="18" charset="0"/>
              </a:rPr>
              <a:t>Conclusion</a:t>
            </a:r>
          </a:p>
          <a:p>
            <a:pPr algn="just">
              <a:lnSpc>
                <a:spcPct val="140000"/>
              </a:lnSpc>
              <a:spcAft>
                <a:spcPts val="800"/>
              </a:spcAft>
            </a:pPr>
            <a:r>
              <a:rPr lang="en-GB" sz="4000" dirty="0">
                <a:latin typeface="Candara" panose="020E0502030303020204" pitchFamily="34" charset="0"/>
                <a:ea typeface="Times New Roman" panose="02020603050405020304" pitchFamily="18" charset="0"/>
                <a:cs typeface="Times New Roman" panose="02020603050405020304" pitchFamily="18" charset="0"/>
              </a:rPr>
              <a:t>Routine monitoring of EDD, timely program performance reviews and site-specific quality improvement interventions should be scaled up to all sites for improved timely EID testing and infant outcomes. </a:t>
            </a:r>
            <a:endParaRPr lang="en-US" sz="4000" dirty="0">
              <a:latin typeface="Candara" panose="020E0502030303020204" pitchFamily="34" charset="0"/>
              <a:ea typeface="Times New Roman" panose="02020603050405020304" pitchFamily="18" charset="0"/>
              <a:cs typeface="Times New Roman" panose="02020603050405020304" pitchFamily="18" charset="0"/>
            </a:endParaRPr>
          </a:p>
        </p:txBody>
      </p:sp>
      <p:sp>
        <p:nvSpPr>
          <p:cNvPr id="4" name="TextBox 3"/>
          <p:cNvSpPr txBox="1"/>
          <p:nvPr/>
        </p:nvSpPr>
        <p:spPr>
          <a:xfrm>
            <a:off x="18486782" y="25094081"/>
            <a:ext cx="23051175" cy="3040832"/>
          </a:xfrm>
          <a:prstGeom prst="rect">
            <a:avLst/>
          </a:prstGeom>
          <a:noFill/>
        </p:spPr>
        <p:txBody>
          <a:bodyPr wrap="square" rtlCol="0">
            <a:spAutoFit/>
          </a:bodyPr>
          <a:lstStyle/>
          <a:p>
            <a:pPr algn="just">
              <a:lnSpc>
                <a:spcPct val="140000"/>
              </a:lnSpc>
            </a:pPr>
            <a:r>
              <a:rPr lang="en-GB" sz="4400" b="1" dirty="0">
                <a:latin typeface="Candara" panose="020E0502030303020204" pitchFamily="34" charset="0"/>
              </a:rPr>
              <a:t>Acknowledgements</a:t>
            </a:r>
          </a:p>
          <a:p>
            <a:pPr algn="just">
              <a:lnSpc>
                <a:spcPct val="140000"/>
              </a:lnSpc>
            </a:pPr>
            <a:r>
              <a:rPr lang="en-GB" sz="4000" i="1" dirty="0">
                <a:latin typeface="Candara" panose="020E0502030303020204" pitchFamily="34" charset="0"/>
              </a:rPr>
              <a:t>This program has been supported by the President’s Emergency Plan for AIDS Relief (PEPFAR) through CDC, Uganda under the terms </a:t>
            </a:r>
            <a:r>
              <a:rPr lang="en-GB" sz="4000" dirty="0">
                <a:latin typeface="Candara" panose="020E0502030303020204" pitchFamily="34" charset="0"/>
                <a:ea typeface="Times New Roman" panose="02020603050405020304" pitchFamily="18" charset="0"/>
                <a:cs typeface="Times New Roman" panose="02020603050405020304" pitchFamily="18" charset="0"/>
              </a:rPr>
              <a:t>of</a:t>
            </a:r>
            <a:r>
              <a:rPr lang="en-GB" sz="4000" i="1" dirty="0">
                <a:latin typeface="Candara" panose="020E0502030303020204" pitchFamily="34" charset="0"/>
              </a:rPr>
              <a:t>  </a:t>
            </a:r>
            <a:r>
              <a:rPr lang="en-GB" sz="4000" i="1" dirty="0" err="1">
                <a:latin typeface="Candara" panose="020E0502030303020204" pitchFamily="34" charset="0"/>
              </a:rPr>
              <a:t>CoAg</a:t>
            </a:r>
            <a:r>
              <a:rPr lang="en-GB" sz="4000" i="1" dirty="0">
                <a:latin typeface="Candara" panose="020E0502030303020204" pitchFamily="34" charset="0"/>
              </a:rPr>
              <a:t> Number: </a:t>
            </a:r>
            <a:r>
              <a:rPr lang="en-US" sz="4000" i="1" dirty="0">
                <a:latin typeface="Candara" panose="020E0502030303020204" pitchFamily="34" charset="0"/>
              </a:rPr>
              <a:t>GH002022</a:t>
            </a:r>
            <a:r>
              <a:rPr lang="en-GB" sz="4000" i="1" dirty="0">
                <a:latin typeface="Candara" panose="020E0502030303020204" pitchFamily="34" charset="0"/>
              </a:rPr>
              <a:t>.</a:t>
            </a:r>
          </a:p>
          <a:p>
            <a:endParaRPr lang="en-US" dirty="0"/>
          </a:p>
        </p:txBody>
      </p:sp>
      <p:sp>
        <p:nvSpPr>
          <p:cNvPr id="8" name="Rounded Rectangle 7"/>
          <p:cNvSpPr/>
          <p:nvPr/>
        </p:nvSpPr>
        <p:spPr>
          <a:xfrm>
            <a:off x="37133391" y="4240023"/>
            <a:ext cx="4404564" cy="169313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b="1" dirty="0">
                <a:solidFill>
                  <a:srgbClr val="0070C0"/>
                </a:solidFill>
              </a:rPr>
              <a:t>PEB0332</a:t>
            </a:r>
            <a:endParaRPr lang="en-US" sz="8000" dirty="0">
              <a:solidFill>
                <a:srgbClr val="0070C0"/>
              </a:solidFill>
            </a:endParaRPr>
          </a:p>
        </p:txBody>
      </p:sp>
      <p:pic>
        <p:nvPicPr>
          <p:cNvPr id="17" name="Content Placeholder 3"/>
          <p:cNvPicPr>
            <a:picLocks/>
          </p:cNvPicPr>
          <p:nvPr/>
        </p:nvPicPr>
        <p:blipFill>
          <a:blip r:embed="rId8">
            <a:extLst>
              <a:ext uri="{28A0092B-C50C-407E-A947-70E740481C1C}">
                <a14:useLocalDpi xmlns:a14="http://schemas.microsoft.com/office/drawing/2010/main" val="0"/>
              </a:ext>
            </a:extLst>
          </a:blip>
          <a:stretch>
            <a:fillRect/>
          </a:stretch>
        </p:blipFill>
        <p:spPr>
          <a:xfrm>
            <a:off x="26279645" y="28545983"/>
            <a:ext cx="3810000" cy="2325077"/>
          </a:xfrm>
          <a:prstGeom prst="rect">
            <a:avLst/>
          </a:prstGeom>
        </p:spPr>
      </p:pic>
      <p:pic>
        <p:nvPicPr>
          <p:cNvPr id="20" name="Picture 19"/>
          <p:cNvPicPr/>
          <p:nvPr/>
        </p:nvPicPr>
        <p:blipFill>
          <a:blip r:embed="rId9">
            <a:extLst>
              <a:ext uri="{28A0092B-C50C-407E-A947-70E740481C1C}">
                <a14:useLocalDpi xmlns:a14="http://schemas.microsoft.com/office/drawing/2010/main" val="0"/>
              </a:ext>
            </a:extLst>
          </a:blip>
          <a:stretch>
            <a:fillRect/>
          </a:stretch>
        </p:blipFill>
        <p:spPr>
          <a:xfrm>
            <a:off x="16313116" y="28440873"/>
            <a:ext cx="3018637" cy="2279492"/>
          </a:xfrm>
          <a:prstGeom prst="rect">
            <a:avLst/>
          </a:prstGeom>
        </p:spPr>
      </p:pic>
      <p:pic>
        <p:nvPicPr>
          <p:cNvPr id="6"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duotone>
              <a:prstClr val="black"/>
              <a:schemeClr val="accent6">
                <a:tint val="45000"/>
                <a:satMod val="400000"/>
              </a:schemeClr>
            </a:duotone>
          </a:blip>
          <a:stretch>
            <a:fillRect/>
          </a:stretch>
        </p:blipFill>
        <p:spPr>
          <a:xfrm>
            <a:off x="14553508" y="13819415"/>
            <a:ext cx="1759608" cy="1759608"/>
          </a:xfrm>
          <a:prstGeom prst="rect">
            <a:avLst/>
          </a:prstGeom>
          <a:noFill/>
          <a:ln>
            <a:noFill/>
          </a:ln>
        </p:spPr>
      </p:pic>
    </p:spTree>
    <p:extLst>
      <p:ext uri="{BB962C8B-B14F-4D97-AF65-F5344CB8AC3E}">
        <p14:creationId xmlns:p14="http://schemas.microsoft.com/office/powerpoint/2010/main" val="1125118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5511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0</TotalTime>
  <Words>497</Words>
  <Application>Microsoft Office PowerPoint</Application>
  <PresentationFormat>Benutzerdefiniert</PresentationFormat>
  <Paragraphs>20</Paragraphs>
  <Slides>1</Slides>
  <Notes>0</Notes>
  <HiddenSlides>0</HiddenSlides>
  <MMClips>1</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1</vt:i4>
      </vt:variant>
    </vt:vector>
  </HeadingPairs>
  <TitlesOfParts>
    <vt:vector size="8" baseType="lpstr">
      <vt:lpstr>Arial</vt:lpstr>
      <vt:lpstr>Calibri</vt:lpstr>
      <vt:lpstr>Calibri Light</vt:lpstr>
      <vt:lpstr>Candara</vt:lpstr>
      <vt:lpstr>Century Gothic</vt:lpstr>
      <vt:lpstr>Palatino Linotype</vt:lpstr>
      <vt:lpstr>Office Theme</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Mona Dolan</dc:creator>
  <cp:lastModifiedBy>Alexander Leb</cp:lastModifiedBy>
  <cp:revision>67</cp:revision>
  <dcterms:created xsi:type="dcterms:W3CDTF">2016-06-23T11:49:10Z</dcterms:created>
  <dcterms:modified xsi:type="dcterms:W3CDTF">2020-07-01T08:31:23Z</dcterms:modified>
</cp:coreProperties>
</file>